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4" r:id="rId1"/>
  </p:sldMasterIdLst>
  <p:handoutMasterIdLst>
    <p:handoutMasterId r:id="rId29"/>
  </p:handoutMasterIdLst>
  <p:sldIdLst>
    <p:sldId id="256" r:id="rId2"/>
    <p:sldId id="257" r:id="rId3"/>
    <p:sldId id="343" r:id="rId4"/>
    <p:sldId id="363" r:id="rId5"/>
    <p:sldId id="378" r:id="rId6"/>
    <p:sldId id="379" r:id="rId7"/>
    <p:sldId id="370" r:id="rId8"/>
    <p:sldId id="365" r:id="rId9"/>
    <p:sldId id="385" r:id="rId10"/>
    <p:sldId id="381" r:id="rId11"/>
    <p:sldId id="386" r:id="rId12"/>
    <p:sldId id="387" r:id="rId13"/>
    <p:sldId id="384" r:id="rId14"/>
    <p:sldId id="388" r:id="rId15"/>
    <p:sldId id="389" r:id="rId16"/>
    <p:sldId id="371" r:id="rId17"/>
    <p:sldId id="390" r:id="rId18"/>
    <p:sldId id="372" r:id="rId19"/>
    <p:sldId id="366" r:id="rId20"/>
    <p:sldId id="391" r:id="rId21"/>
    <p:sldId id="392" r:id="rId22"/>
    <p:sldId id="393" r:id="rId23"/>
    <p:sldId id="394" r:id="rId24"/>
    <p:sldId id="395" r:id="rId25"/>
    <p:sldId id="396" r:id="rId26"/>
    <p:sldId id="397" r:id="rId27"/>
    <p:sldId id="398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4099"/>
    <a:srgbClr val="FCDEAB"/>
    <a:srgbClr val="C535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040"/>
    <p:restoredTop sz="94643"/>
  </p:normalViewPr>
  <p:slideViewPr>
    <p:cSldViewPr snapToGrid="0" snapToObjects="1">
      <p:cViewPr varScale="1">
        <p:scale>
          <a:sx n="126" d="100"/>
          <a:sy n="126" d="100"/>
        </p:scale>
        <p:origin x="19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11" d="100"/>
          <a:sy n="111" d="100"/>
        </p:scale>
        <p:origin x="1504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EE5192-83FD-EB48-8E9B-E77A40912646}" type="doc">
      <dgm:prSet loTypeId="urn:microsoft.com/office/officeart/2005/8/layout/list1" loCatId="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150733DC-564B-504A-9B58-CAE374E9F2A4}">
      <dgm:prSet phldrT="[Text]" custT="1"/>
      <dgm:spPr/>
      <dgm:t>
        <a:bodyPr/>
        <a:lstStyle/>
        <a:p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Christianity</a:t>
          </a:r>
        </a:p>
      </dgm:t>
    </dgm:pt>
    <dgm:pt modelId="{25E25AB7-BCB5-7E44-80AF-BDEDFED149A0}" type="parTrans" cxnId="{BD02F2D0-DEA7-D147-B13F-87284105FD75}">
      <dgm:prSet/>
      <dgm:spPr/>
      <dgm:t>
        <a:bodyPr/>
        <a:lstStyle/>
        <a:p>
          <a:endParaRPr lang="en-US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FEF340F-5DCF-2F41-A67E-610D8CF6D9F2}" type="sibTrans" cxnId="{BD02F2D0-DEA7-D147-B13F-87284105FD75}">
      <dgm:prSet/>
      <dgm:spPr/>
      <dgm:t>
        <a:bodyPr/>
        <a:lstStyle/>
        <a:p>
          <a:endParaRPr lang="en-US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AAC2751-0D27-C541-BE34-90694D1ADFA4}">
      <dgm:prSet phldrT="[Text]" custT="1"/>
      <dgm:spPr/>
      <dgm:t>
        <a:bodyPr/>
        <a:lstStyle/>
        <a:p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Catholicism</a:t>
          </a:r>
        </a:p>
      </dgm:t>
    </dgm:pt>
    <dgm:pt modelId="{7218F6AA-FAC9-C44D-ABA9-3A662104C1D7}" type="parTrans" cxnId="{9FE8F052-8DAE-184F-830E-76CD12EDE8B6}">
      <dgm:prSet/>
      <dgm:spPr/>
      <dgm:t>
        <a:bodyPr/>
        <a:lstStyle/>
        <a:p>
          <a:endParaRPr lang="en-US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C22D0ED-7494-0642-9D50-272C0DED594B}" type="sibTrans" cxnId="{9FE8F052-8DAE-184F-830E-76CD12EDE8B6}">
      <dgm:prSet/>
      <dgm:spPr/>
      <dgm:t>
        <a:bodyPr/>
        <a:lstStyle/>
        <a:p>
          <a:endParaRPr lang="en-US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4152887-CF40-C644-9D03-0E32845A759C}">
      <dgm:prSet phldrT="[Text]" custT="1"/>
      <dgm:spPr/>
      <dgm:t>
        <a:bodyPr/>
        <a:lstStyle/>
        <a:p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Judaism</a:t>
          </a:r>
        </a:p>
      </dgm:t>
    </dgm:pt>
    <dgm:pt modelId="{B2670983-06DC-EC4F-8EF0-52950AF63CC4}" type="parTrans" cxnId="{62B8F52D-B7B6-D345-A408-9855C60B8B74}">
      <dgm:prSet/>
      <dgm:spPr/>
      <dgm:t>
        <a:bodyPr/>
        <a:lstStyle/>
        <a:p>
          <a:endParaRPr lang="en-US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EB78DC3-A8CC-0943-8EEE-05DD1C16E7F2}" type="sibTrans" cxnId="{62B8F52D-B7B6-D345-A408-9855C60B8B74}">
      <dgm:prSet/>
      <dgm:spPr/>
      <dgm:t>
        <a:bodyPr/>
        <a:lstStyle/>
        <a:p>
          <a:endParaRPr lang="en-US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666344C-59CA-0C4F-967B-48B4278A4D7F}">
      <dgm:prSet custT="1"/>
      <dgm:spPr/>
      <dgm:t>
        <a:bodyPr/>
        <a:lstStyle/>
        <a:p>
          <a:r>
            <a:rPr lang="en-US" sz="2400" dirty="0">
              <a:latin typeface="Arial" panose="020B0604020202020204" pitchFamily="34" charset="0"/>
              <a:cs typeface="Arial" panose="020B0604020202020204" pitchFamily="34" charset="0"/>
            </a:rPr>
            <a:t>Islam</a:t>
          </a:r>
        </a:p>
      </dgm:t>
    </dgm:pt>
    <dgm:pt modelId="{A2929BC7-60DC-CB4B-8E95-78208685A197}" type="parTrans" cxnId="{D4FF9A0B-D4CE-5F4B-BDFD-F644B0317F7B}">
      <dgm:prSet/>
      <dgm:spPr/>
      <dgm:t>
        <a:bodyPr/>
        <a:lstStyle/>
        <a:p>
          <a:endParaRPr lang="en-US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B0C2E5F-34E5-EA4A-A723-C988CD34D3B5}" type="sibTrans" cxnId="{D4FF9A0B-D4CE-5F4B-BDFD-F644B0317F7B}">
      <dgm:prSet/>
      <dgm:spPr/>
      <dgm:t>
        <a:bodyPr/>
        <a:lstStyle/>
        <a:p>
          <a:endParaRPr lang="en-US" sz="2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F863789-4B00-B549-ACA1-C978C54251A5}" type="pres">
      <dgm:prSet presAssocID="{7FEE5192-83FD-EB48-8E9B-E77A40912646}" presName="linear" presStyleCnt="0">
        <dgm:presLayoutVars>
          <dgm:dir/>
          <dgm:animLvl val="lvl"/>
          <dgm:resizeHandles val="exact"/>
        </dgm:presLayoutVars>
      </dgm:prSet>
      <dgm:spPr/>
    </dgm:pt>
    <dgm:pt modelId="{1EC921DC-9B3E-8742-BADF-EA84CD0DD154}" type="pres">
      <dgm:prSet presAssocID="{150733DC-564B-504A-9B58-CAE374E9F2A4}" presName="parentLin" presStyleCnt="0"/>
      <dgm:spPr/>
    </dgm:pt>
    <dgm:pt modelId="{B239B846-D7E0-EC46-AC46-8C2F1B043BA4}" type="pres">
      <dgm:prSet presAssocID="{150733DC-564B-504A-9B58-CAE374E9F2A4}" presName="parentLeftMargin" presStyleLbl="node1" presStyleIdx="0" presStyleCnt="4"/>
      <dgm:spPr/>
    </dgm:pt>
    <dgm:pt modelId="{0CE179FC-2DA6-B043-8DA3-E0CC3E140DAF}" type="pres">
      <dgm:prSet presAssocID="{150733DC-564B-504A-9B58-CAE374E9F2A4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01757158-1F53-A841-90E3-DD1070E5F227}" type="pres">
      <dgm:prSet presAssocID="{150733DC-564B-504A-9B58-CAE374E9F2A4}" presName="negativeSpace" presStyleCnt="0"/>
      <dgm:spPr/>
    </dgm:pt>
    <dgm:pt modelId="{6487B67B-4AB7-0049-A588-768459D6F6A9}" type="pres">
      <dgm:prSet presAssocID="{150733DC-564B-504A-9B58-CAE374E9F2A4}" presName="childText" presStyleLbl="conFgAcc1" presStyleIdx="0" presStyleCnt="4">
        <dgm:presLayoutVars>
          <dgm:bulletEnabled val="1"/>
        </dgm:presLayoutVars>
      </dgm:prSet>
      <dgm:spPr/>
    </dgm:pt>
    <dgm:pt modelId="{F85299FD-1C68-564D-BB31-AB807765671D}" type="pres">
      <dgm:prSet presAssocID="{4FEF340F-5DCF-2F41-A67E-610D8CF6D9F2}" presName="spaceBetweenRectangles" presStyleCnt="0"/>
      <dgm:spPr/>
    </dgm:pt>
    <dgm:pt modelId="{FED9DB2B-01E4-AC4B-87DD-8FC91B22C04D}" type="pres">
      <dgm:prSet presAssocID="{8AAC2751-0D27-C541-BE34-90694D1ADFA4}" presName="parentLin" presStyleCnt="0"/>
      <dgm:spPr/>
    </dgm:pt>
    <dgm:pt modelId="{0CE4C9FF-CAB3-A44B-ABD0-F1304071EA6F}" type="pres">
      <dgm:prSet presAssocID="{8AAC2751-0D27-C541-BE34-90694D1ADFA4}" presName="parentLeftMargin" presStyleLbl="node1" presStyleIdx="0" presStyleCnt="4"/>
      <dgm:spPr/>
    </dgm:pt>
    <dgm:pt modelId="{0D985700-A999-B445-82FC-103B7FBA9260}" type="pres">
      <dgm:prSet presAssocID="{8AAC2751-0D27-C541-BE34-90694D1ADFA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B59BE93E-705F-E04D-B97D-01E4739EE9DA}" type="pres">
      <dgm:prSet presAssocID="{8AAC2751-0D27-C541-BE34-90694D1ADFA4}" presName="negativeSpace" presStyleCnt="0"/>
      <dgm:spPr/>
    </dgm:pt>
    <dgm:pt modelId="{2CAD7F44-D599-724C-8C0D-0E216A2E5857}" type="pres">
      <dgm:prSet presAssocID="{8AAC2751-0D27-C541-BE34-90694D1ADFA4}" presName="childText" presStyleLbl="conFgAcc1" presStyleIdx="1" presStyleCnt="4">
        <dgm:presLayoutVars>
          <dgm:bulletEnabled val="1"/>
        </dgm:presLayoutVars>
      </dgm:prSet>
      <dgm:spPr/>
    </dgm:pt>
    <dgm:pt modelId="{45860851-E85C-B645-8F2C-F260FC30E5AB}" type="pres">
      <dgm:prSet presAssocID="{BC22D0ED-7494-0642-9D50-272C0DED594B}" presName="spaceBetweenRectangles" presStyleCnt="0"/>
      <dgm:spPr/>
    </dgm:pt>
    <dgm:pt modelId="{4F2F4E4C-59BA-9049-9ACF-7D788DA2BCC6}" type="pres">
      <dgm:prSet presAssocID="{44152887-CF40-C644-9D03-0E32845A759C}" presName="parentLin" presStyleCnt="0"/>
      <dgm:spPr/>
    </dgm:pt>
    <dgm:pt modelId="{A542DEE3-3E64-F149-8E67-7CF8AB44E0D3}" type="pres">
      <dgm:prSet presAssocID="{44152887-CF40-C644-9D03-0E32845A759C}" presName="parentLeftMargin" presStyleLbl="node1" presStyleIdx="1" presStyleCnt="4"/>
      <dgm:spPr/>
    </dgm:pt>
    <dgm:pt modelId="{6CD22045-41CF-0341-9D66-7DC7309A984D}" type="pres">
      <dgm:prSet presAssocID="{44152887-CF40-C644-9D03-0E32845A759C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B2268CEC-7CD2-E949-937F-33BCB9CE58AE}" type="pres">
      <dgm:prSet presAssocID="{44152887-CF40-C644-9D03-0E32845A759C}" presName="negativeSpace" presStyleCnt="0"/>
      <dgm:spPr/>
    </dgm:pt>
    <dgm:pt modelId="{2C9A0851-0172-B547-9665-8A98AFC1F56A}" type="pres">
      <dgm:prSet presAssocID="{44152887-CF40-C644-9D03-0E32845A759C}" presName="childText" presStyleLbl="conFgAcc1" presStyleIdx="2" presStyleCnt="4">
        <dgm:presLayoutVars>
          <dgm:bulletEnabled val="1"/>
        </dgm:presLayoutVars>
      </dgm:prSet>
      <dgm:spPr/>
    </dgm:pt>
    <dgm:pt modelId="{4EFBE182-BABE-BE4B-9330-0A63D461474D}" type="pres">
      <dgm:prSet presAssocID="{9EB78DC3-A8CC-0943-8EEE-05DD1C16E7F2}" presName="spaceBetweenRectangles" presStyleCnt="0"/>
      <dgm:spPr/>
    </dgm:pt>
    <dgm:pt modelId="{DDCB5C22-7973-2842-B012-1516DB4891C9}" type="pres">
      <dgm:prSet presAssocID="{5666344C-59CA-0C4F-967B-48B4278A4D7F}" presName="parentLin" presStyleCnt="0"/>
      <dgm:spPr/>
    </dgm:pt>
    <dgm:pt modelId="{D412E4B5-40BE-BC42-B9A3-9FB0BCE67740}" type="pres">
      <dgm:prSet presAssocID="{5666344C-59CA-0C4F-967B-48B4278A4D7F}" presName="parentLeftMargin" presStyleLbl="node1" presStyleIdx="2" presStyleCnt="4"/>
      <dgm:spPr/>
    </dgm:pt>
    <dgm:pt modelId="{DBBEAB58-545B-8A43-91C7-3B7CB4657EBC}" type="pres">
      <dgm:prSet presAssocID="{5666344C-59CA-0C4F-967B-48B4278A4D7F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CF65CD57-FFF6-AE45-A767-241501CD38A4}" type="pres">
      <dgm:prSet presAssocID="{5666344C-59CA-0C4F-967B-48B4278A4D7F}" presName="negativeSpace" presStyleCnt="0"/>
      <dgm:spPr/>
    </dgm:pt>
    <dgm:pt modelId="{3277F15D-A874-1E47-8C7D-DFB2E1BE7A16}" type="pres">
      <dgm:prSet presAssocID="{5666344C-59CA-0C4F-967B-48B4278A4D7F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9C7C8501-9934-BB49-8267-70756B29BC3A}" type="presOf" srcId="{5666344C-59CA-0C4F-967B-48B4278A4D7F}" destId="{DBBEAB58-545B-8A43-91C7-3B7CB4657EBC}" srcOrd="1" destOrd="0" presId="urn:microsoft.com/office/officeart/2005/8/layout/list1"/>
    <dgm:cxn modelId="{D4FF9A0B-D4CE-5F4B-BDFD-F644B0317F7B}" srcId="{7FEE5192-83FD-EB48-8E9B-E77A40912646}" destId="{5666344C-59CA-0C4F-967B-48B4278A4D7F}" srcOrd="3" destOrd="0" parTransId="{A2929BC7-60DC-CB4B-8E95-78208685A197}" sibTransId="{2B0C2E5F-34E5-EA4A-A723-C988CD34D3B5}"/>
    <dgm:cxn modelId="{62B8F52D-B7B6-D345-A408-9855C60B8B74}" srcId="{7FEE5192-83FD-EB48-8E9B-E77A40912646}" destId="{44152887-CF40-C644-9D03-0E32845A759C}" srcOrd="2" destOrd="0" parTransId="{B2670983-06DC-EC4F-8EF0-52950AF63CC4}" sibTransId="{9EB78DC3-A8CC-0943-8EEE-05DD1C16E7F2}"/>
    <dgm:cxn modelId="{9FE8F052-8DAE-184F-830E-76CD12EDE8B6}" srcId="{7FEE5192-83FD-EB48-8E9B-E77A40912646}" destId="{8AAC2751-0D27-C541-BE34-90694D1ADFA4}" srcOrd="1" destOrd="0" parTransId="{7218F6AA-FAC9-C44D-ABA9-3A662104C1D7}" sibTransId="{BC22D0ED-7494-0642-9D50-272C0DED594B}"/>
    <dgm:cxn modelId="{F2751C9D-A632-6C42-BCA5-BC6A2D0DF4C8}" type="presOf" srcId="{8AAC2751-0D27-C541-BE34-90694D1ADFA4}" destId="{0D985700-A999-B445-82FC-103B7FBA9260}" srcOrd="1" destOrd="0" presId="urn:microsoft.com/office/officeart/2005/8/layout/list1"/>
    <dgm:cxn modelId="{C8A8E5AE-2803-5945-BF94-958008E94E72}" type="presOf" srcId="{5666344C-59CA-0C4F-967B-48B4278A4D7F}" destId="{D412E4B5-40BE-BC42-B9A3-9FB0BCE67740}" srcOrd="0" destOrd="0" presId="urn:microsoft.com/office/officeart/2005/8/layout/list1"/>
    <dgm:cxn modelId="{6C6326BD-C624-C541-BD22-F608A1658AEA}" type="presOf" srcId="{7FEE5192-83FD-EB48-8E9B-E77A40912646}" destId="{FF863789-4B00-B549-ACA1-C978C54251A5}" srcOrd="0" destOrd="0" presId="urn:microsoft.com/office/officeart/2005/8/layout/list1"/>
    <dgm:cxn modelId="{8E3A9EBE-7A3E-E640-8901-9CD0D37BB9F9}" type="presOf" srcId="{44152887-CF40-C644-9D03-0E32845A759C}" destId="{6CD22045-41CF-0341-9D66-7DC7309A984D}" srcOrd="1" destOrd="0" presId="urn:microsoft.com/office/officeart/2005/8/layout/list1"/>
    <dgm:cxn modelId="{E42E25BF-4897-444E-9412-95627512FBED}" type="presOf" srcId="{8AAC2751-0D27-C541-BE34-90694D1ADFA4}" destId="{0CE4C9FF-CAB3-A44B-ABD0-F1304071EA6F}" srcOrd="0" destOrd="0" presId="urn:microsoft.com/office/officeart/2005/8/layout/list1"/>
    <dgm:cxn modelId="{BD02F2D0-DEA7-D147-B13F-87284105FD75}" srcId="{7FEE5192-83FD-EB48-8E9B-E77A40912646}" destId="{150733DC-564B-504A-9B58-CAE374E9F2A4}" srcOrd="0" destOrd="0" parTransId="{25E25AB7-BCB5-7E44-80AF-BDEDFED149A0}" sibTransId="{4FEF340F-5DCF-2F41-A67E-610D8CF6D9F2}"/>
    <dgm:cxn modelId="{7D2E0AD2-3F4D-5543-B5DA-C1A33B17880A}" type="presOf" srcId="{150733DC-564B-504A-9B58-CAE374E9F2A4}" destId="{0CE179FC-2DA6-B043-8DA3-E0CC3E140DAF}" srcOrd="1" destOrd="0" presId="urn:microsoft.com/office/officeart/2005/8/layout/list1"/>
    <dgm:cxn modelId="{421D02EB-4C1B-7548-A600-BAB391165DDE}" type="presOf" srcId="{150733DC-564B-504A-9B58-CAE374E9F2A4}" destId="{B239B846-D7E0-EC46-AC46-8C2F1B043BA4}" srcOrd="0" destOrd="0" presId="urn:microsoft.com/office/officeart/2005/8/layout/list1"/>
    <dgm:cxn modelId="{7179FCF5-FEB3-6E46-A758-B55EEF692F1D}" type="presOf" srcId="{44152887-CF40-C644-9D03-0E32845A759C}" destId="{A542DEE3-3E64-F149-8E67-7CF8AB44E0D3}" srcOrd="0" destOrd="0" presId="urn:microsoft.com/office/officeart/2005/8/layout/list1"/>
    <dgm:cxn modelId="{D2648968-8219-F348-88B4-85862AC7BB45}" type="presParOf" srcId="{FF863789-4B00-B549-ACA1-C978C54251A5}" destId="{1EC921DC-9B3E-8742-BADF-EA84CD0DD154}" srcOrd="0" destOrd="0" presId="urn:microsoft.com/office/officeart/2005/8/layout/list1"/>
    <dgm:cxn modelId="{B48C16DB-42E9-494F-A01B-D615AAB3C8BE}" type="presParOf" srcId="{1EC921DC-9B3E-8742-BADF-EA84CD0DD154}" destId="{B239B846-D7E0-EC46-AC46-8C2F1B043BA4}" srcOrd="0" destOrd="0" presId="urn:microsoft.com/office/officeart/2005/8/layout/list1"/>
    <dgm:cxn modelId="{BC9B4454-816D-AC46-926C-BC7C42C120A9}" type="presParOf" srcId="{1EC921DC-9B3E-8742-BADF-EA84CD0DD154}" destId="{0CE179FC-2DA6-B043-8DA3-E0CC3E140DAF}" srcOrd="1" destOrd="0" presId="urn:microsoft.com/office/officeart/2005/8/layout/list1"/>
    <dgm:cxn modelId="{A8230030-43F9-B741-8C50-2F0A08E2F099}" type="presParOf" srcId="{FF863789-4B00-B549-ACA1-C978C54251A5}" destId="{01757158-1F53-A841-90E3-DD1070E5F227}" srcOrd="1" destOrd="0" presId="urn:microsoft.com/office/officeart/2005/8/layout/list1"/>
    <dgm:cxn modelId="{BADDDE5A-532C-4341-A588-12F059828B39}" type="presParOf" srcId="{FF863789-4B00-B549-ACA1-C978C54251A5}" destId="{6487B67B-4AB7-0049-A588-768459D6F6A9}" srcOrd="2" destOrd="0" presId="urn:microsoft.com/office/officeart/2005/8/layout/list1"/>
    <dgm:cxn modelId="{8CD354D0-01B2-D646-9C51-E1AF381FFFF0}" type="presParOf" srcId="{FF863789-4B00-B549-ACA1-C978C54251A5}" destId="{F85299FD-1C68-564D-BB31-AB807765671D}" srcOrd="3" destOrd="0" presId="urn:microsoft.com/office/officeart/2005/8/layout/list1"/>
    <dgm:cxn modelId="{385D349F-5E4E-5D4A-AD90-AB20F3A9EEEC}" type="presParOf" srcId="{FF863789-4B00-B549-ACA1-C978C54251A5}" destId="{FED9DB2B-01E4-AC4B-87DD-8FC91B22C04D}" srcOrd="4" destOrd="0" presId="urn:microsoft.com/office/officeart/2005/8/layout/list1"/>
    <dgm:cxn modelId="{5E7E43EF-8242-7742-977F-5E0A055D1F24}" type="presParOf" srcId="{FED9DB2B-01E4-AC4B-87DD-8FC91B22C04D}" destId="{0CE4C9FF-CAB3-A44B-ABD0-F1304071EA6F}" srcOrd="0" destOrd="0" presId="urn:microsoft.com/office/officeart/2005/8/layout/list1"/>
    <dgm:cxn modelId="{C4560F38-07C6-6A4A-B05B-55055014FAB9}" type="presParOf" srcId="{FED9DB2B-01E4-AC4B-87DD-8FC91B22C04D}" destId="{0D985700-A999-B445-82FC-103B7FBA9260}" srcOrd="1" destOrd="0" presId="urn:microsoft.com/office/officeart/2005/8/layout/list1"/>
    <dgm:cxn modelId="{5680E9B1-5356-4B45-B955-478231719F95}" type="presParOf" srcId="{FF863789-4B00-B549-ACA1-C978C54251A5}" destId="{B59BE93E-705F-E04D-B97D-01E4739EE9DA}" srcOrd="5" destOrd="0" presId="urn:microsoft.com/office/officeart/2005/8/layout/list1"/>
    <dgm:cxn modelId="{ADCE51CC-54EE-AA48-AE88-1D293C6BD63F}" type="presParOf" srcId="{FF863789-4B00-B549-ACA1-C978C54251A5}" destId="{2CAD7F44-D599-724C-8C0D-0E216A2E5857}" srcOrd="6" destOrd="0" presId="urn:microsoft.com/office/officeart/2005/8/layout/list1"/>
    <dgm:cxn modelId="{1D441F8B-08B3-7344-83DF-737691DE6BC5}" type="presParOf" srcId="{FF863789-4B00-B549-ACA1-C978C54251A5}" destId="{45860851-E85C-B645-8F2C-F260FC30E5AB}" srcOrd="7" destOrd="0" presId="urn:microsoft.com/office/officeart/2005/8/layout/list1"/>
    <dgm:cxn modelId="{80392445-82B1-EA43-AED8-EFC90D770D6F}" type="presParOf" srcId="{FF863789-4B00-B549-ACA1-C978C54251A5}" destId="{4F2F4E4C-59BA-9049-9ACF-7D788DA2BCC6}" srcOrd="8" destOrd="0" presId="urn:microsoft.com/office/officeart/2005/8/layout/list1"/>
    <dgm:cxn modelId="{D23EB1AD-1ADD-9C49-B3BE-973145504BA1}" type="presParOf" srcId="{4F2F4E4C-59BA-9049-9ACF-7D788DA2BCC6}" destId="{A542DEE3-3E64-F149-8E67-7CF8AB44E0D3}" srcOrd="0" destOrd="0" presId="urn:microsoft.com/office/officeart/2005/8/layout/list1"/>
    <dgm:cxn modelId="{A9CA2A59-FBCB-D048-9E92-4DACDAE21B69}" type="presParOf" srcId="{4F2F4E4C-59BA-9049-9ACF-7D788DA2BCC6}" destId="{6CD22045-41CF-0341-9D66-7DC7309A984D}" srcOrd="1" destOrd="0" presId="urn:microsoft.com/office/officeart/2005/8/layout/list1"/>
    <dgm:cxn modelId="{6EA28573-2C86-FB40-9A29-CADEE6717820}" type="presParOf" srcId="{FF863789-4B00-B549-ACA1-C978C54251A5}" destId="{B2268CEC-7CD2-E949-937F-33BCB9CE58AE}" srcOrd="9" destOrd="0" presId="urn:microsoft.com/office/officeart/2005/8/layout/list1"/>
    <dgm:cxn modelId="{B05749FB-3161-1D43-9881-85086A1BF257}" type="presParOf" srcId="{FF863789-4B00-B549-ACA1-C978C54251A5}" destId="{2C9A0851-0172-B547-9665-8A98AFC1F56A}" srcOrd="10" destOrd="0" presId="urn:microsoft.com/office/officeart/2005/8/layout/list1"/>
    <dgm:cxn modelId="{FA447DE9-1935-DD41-8145-2AFDCCAD30AB}" type="presParOf" srcId="{FF863789-4B00-B549-ACA1-C978C54251A5}" destId="{4EFBE182-BABE-BE4B-9330-0A63D461474D}" srcOrd="11" destOrd="0" presId="urn:microsoft.com/office/officeart/2005/8/layout/list1"/>
    <dgm:cxn modelId="{D598A7CF-90BC-074B-92D8-2F05812BAB3A}" type="presParOf" srcId="{FF863789-4B00-B549-ACA1-C978C54251A5}" destId="{DDCB5C22-7973-2842-B012-1516DB4891C9}" srcOrd="12" destOrd="0" presId="urn:microsoft.com/office/officeart/2005/8/layout/list1"/>
    <dgm:cxn modelId="{44154289-0742-0E4E-96D9-93E4364BFB29}" type="presParOf" srcId="{DDCB5C22-7973-2842-B012-1516DB4891C9}" destId="{D412E4B5-40BE-BC42-B9A3-9FB0BCE67740}" srcOrd="0" destOrd="0" presId="urn:microsoft.com/office/officeart/2005/8/layout/list1"/>
    <dgm:cxn modelId="{54620226-F2C8-4045-A0B3-7339F422A0BB}" type="presParOf" srcId="{DDCB5C22-7973-2842-B012-1516DB4891C9}" destId="{DBBEAB58-545B-8A43-91C7-3B7CB4657EBC}" srcOrd="1" destOrd="0" presId="urn:microsoft.com/office/officeart/2005/8/layout/list1"/>
    <dgm:cxn modelId="{0D80F9CE-31A2-4A4A-951C-74ADB17DF74A}" type="presParOf" srcId="{FF863789-4B00-B549-ACA1-C978C54251A5}" destId="{CF65CD57-FFF6-AE45-A767-241501CD38A4}" srcOrd="13" destOrd="0" presId="urn:microsoft.com/office/officeart/2005/8/layout/list1"/>
    <dgm:cxn modelId="{2416EE52-09F0-D147-BF7B-D6EB4E38DB4B}" type="presParOf" srcId="{FF863789-4B00-B549-ACA1-C978C54251A5}" destId="{3277F15D-A874-1E47-8C7D-DFB2E1BE7A16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87B67B-4AB7-0049-A588-768459D6F6A9}">
      <dsp:nvSpPr>
        <dsp:cNvPr id="0" name=""/>
        <dsp:cNvSpPr/>
      </dsp:nvSpPr>
      <dsp:spPr>
        <a:xfrm>
          <a:off x="0" y="347020"/>
          <a:ext cx="699135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E179FC-2DA6-B043-8DA3-E0CC3E140DAF}">
      <dsp:nvSpPr>
        <dsp:cNvPr id="0" name=""/>
        <dsp:cNvSpPr/>
      </dsp:nvSpPr>
      <dsp:spPr>
        <a:xfrm>
          <a:off x="349567" y="7539"/>
          <a:ext cx="4893945" cy="67896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79" tIns="0" rIns="184979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Christianity</a:t>
          </a:r>
        </a:p>
      </dsp:txBody>
      <dsp:txXfrm>
        <a:off x="382711" y="40683"/>
        <a:ext cx="4827657" cy="612672"/>
      </dsp:txXfrm>
    </dsp:sp>
    <dsp:sp modelId="{2CAD7F44-D599-724C-8C0D-0E216A2E5857}">
      <dsp:nvSpPr>
        <dsp:cNvPr id="0" name=""/>
        <dsp:cNvSpPr/>
      </dsp:nvSpPr>
      <dsp:spPr>
        <a:xfrm>
          <a:off x="0" y="1390300"/>
          <a:ext cx="699135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903533"/>
              <a:satOff val="33333"/>
              <a:lumOff val="-4902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D985700-A999-B445-82FC-103B7FBA9260}">
      <dsp:nvSpPr>
        <dsp:cNvPr id="0" name=""/>
        <dsp:cNvSpPr/>
      </dsp:nvSpPr>
      <dsp:spPr>
        <a:xfrm>
          <a:off x="349567" y="1050819"/>
          <a:ext cx="4893945" cy="678960"/>
        </a:xfrm>
        <a:prstGeom prst="roundRect">
          <a:avLst/>
        </a:prstGeom>
        <a:gradFill rotWithShape="0">
          <a:gsLst>
            <a:gs pos="0">
              <a:schemeClr val="accent3">
                <a:hueOff val="903533"/>
                <a:satOff val="33333"/>
                <a:lumOff val="-49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903533"/>
                <a:satOff val="33333"/>
                <a:lumOff val="-49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903533"/>
                <a:satOff val="33333"/>
                <a:lumOff val="-49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79" tIns="0" rIns="184979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Catholicism</a:t>
          </a:r>
        </a:p>
      </dsp:txBody>
      <dsp:txXfrm>
        <a:off x="382711" y="1083963"/>
        <a:ext cx="4827657" cy="612672"/>
      </dsp:txXfrm>
    </dsp:sp>
    <dsp:sp modelId="{2C9A0851-0172-B547-9665-8A98AFC1F56A}">
      <dsp:nvSpPr>
        <dsp:cNvPr id="0" name=""/>
        <dsp:cNvSpPr/>
      </dsp:nvSpPr>
      <dsp:spPr>
        <a:xfrm>
          <a:off x="0" y="2433580"/>
          <a:ext cx="699135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1807066"/>
              <a:satOff val="66667"/>
              <a:lumOff val="-9804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CD22045-41CF-0341-9D66-7DC7309A984D}">
      <dsp:nvSpPr>
        <dsp:cNvPr id="0" name=""/>
        <dsp:cNvSpPr/>
      </dsp:nvSpPr>
      <dsp:spPr>
        <a:xfrm>
          <a:off x="349567" y="2094100"/>
          <a:ext cx="4893945" cy="678960"/>
        </a:xfrm>
        <a:prstGeom prst="roundRect">
          <a:avLst/>
        </a:prstGeom>
        <a:gradFill rotWithShape="0">
          <a:gsLst>
            <a:gs pos="0">
              <a:schemeClr val="accent3">
                <a:hueOff val="1807066"/>
                <a:satOff val="66667"/>
                <a:lumOff val="-980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807066"/>
                <a:satOff val="66667"/>
                <a:lumOff val="-980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807066"/>
                <a:satOff val="66667"/>
                <a:lumOff val="-980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79" tIns="0" rIns="184979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Judaism</a:t>
          </a:r>
        </a:p>
      </dsp:txBody>
      <dsp:txXfrm>
        <a:off x="382711" y="2127244"/>
        <a:ext cx="4827657" cy="612672"/>
      </dsp:txXfrm>
    </dsp:sp>
    <dsp:sp modelId="{3277F15D-A874-1E47-8C7D-DFB2E1BE7A16}">
      <dsp:nvSpPr>
        <dsp:cNvPr id="0" name=""/>
        <dsp:cNvSpPr/>
      </dsp:nvSpPr>
      <dsp:spPr>
        <a:xfrm>
          <a:off x="0" y="3476860"/>
          <a:ext cx="6991350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2710599"/>
              <a:satOff val="100000"/>
              <a:lumOff val="-14706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BBEAB58-545B-8A43-91C7-3B7CB4657EBC}">
      <dsp:nvSpPr>
        <dsp:cNvPr id="0" name=""/>
        <dsp:cNvSpPr/>
      </dsp:nvSpPr>
      <dsp:spPr>
        <a:xfrm>
          <a:off x="349567" y="3137380"/>
          <a:ext cx="4893945" cy="678960"/>
        </a:xfrm>
        <a:prstGeom prst="roundRect">
          <a:avLst/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79" tIns="0" rIns="184979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Arial" panose="020B0604020202020204" pitchFamily="34" charset="0"/>
              <a:cs typeface="Arial" panose="020B0604020202020204" pitchFamily="34" charset="0"/>
            </a:rPr>
            <a:t>Islam</a:t>
          </a:r>
        </a:p>
      </dsp:txBody>
      <dsp:txXfrm>
        <a:off x="382711" y="3170524"/>
        <a:ext cx="4827657" cy="6126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406608-7191-C74C-8A53-249D9B4FE95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FB7FC6-3E11-D042-ADBE-96EF0BBB629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94A124-A7DD-4E43-8F15-6BDBE0A77790}" type="datetimeFigureOut">
              <a:rPr lang="en-US" smtClean="0"/>
              <a:t>2/21/18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9C1F80-2AC0-7341-A410-192361F7FD0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5758B1-C15A-A440-8B65-11182835F8E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2E3109-1951-B94E-80F6-9A8DE7656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6897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FCDEA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D302D-F62A-D141-A0E4-A25395AF05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2514600"/>
            <a:ext cx="7315200" cy="2661064"/>
          </a:xfrm>
        </p:spPr>
        <p:txBody>
          <a:bodyPr lIns="0" tIns="0" rIns="0" bIns="0" anchor="t" anchorCtr="0"/>
          <a:lstStyle>
            <a:lvl1pPr algn="ctr">
              <a:defRPr sz="4500" b="1" i="0">
                <a:solidFill>
                  <a:srgbClr val="414099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D4D296-BE44-9C44-8BD0-0F55B87068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1371600"/>
            <a:ext cx="7315200" cy="1143000"/>
          </a:xfrm>
          <a:prstGeom prst="rect">
            <a:avLst/>
          </a:prstGeom>
        </p:spPr>
        <p:txBody>
          <a:bodyPr lIns="0" tIns="0" rIns="0" bIns="228600" anchor="b" anchorCtr="0">
            <a:normAutofit/>
          </a:bodyPr>
          <a:lstStyle>
            <a:lvl1pPr marL="0" indent="0" algn="ctr">
              <a:buNone/>
              <a:defRPr sz="2400" b="1">
                <a:solidFill>
                  <a:srgbClr val="C5352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F870E7-0004-6F4C-9B98-233593171B51}"/>
              </a:ext>
            </a:extLst>
          </p:cNvPr>
          <p:cNvSpPr txBox="1"/>
          <p:nvPr userDrawn="1"/>
        </p:nvSpPr>
        <p:spPr>
          <a:xfrm>
            <a:off x="914400" y="786825"/>
            <a:ext cx="731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Introduction to Sociology 12e</a:t>
            </a:r>
          </a:p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by Henry L.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Tischler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5455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11194-2E4F-6746-B713-49DF9E445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130201-EC1D-DC45-8757-8334F85F15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371600"/>
            <a:ext cx="7886700" cy="487427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85C91E-2099-4449-AC9D-5ABB964296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B49C5E-32B9-6140-B319-B1E7C009B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741931-F937-DA49-B303-65DC6146C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486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3288C9-5B33-2841-9883-D90253445B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887838-47E2-9844-809A-0C34772627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5360F9-4AFE-014B-8ED6-02D8CDB577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044616-5C75-9E4C-9684-3A846DB26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A7A38-40BD-4C4B-80AE-5F004EBB6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66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67FF4-B0E0-2A4F-9DAE-55B6105AD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E6B12-6F0F-2D4E-8930-7E75A86EA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1430" cy="4874274"/>
          </a:xfrm>
          <a:prstGeom prst="rect">
            <a:avLst/>
          </a:prstGeom>
        </p:spPr>
        <p:txBody>
          <a:bodyPr/>
          <a:lstStyle>
            <a:lvl1pPr marL="463550" indent="-450850">
              <a:lnSpc>
                <a:spcPts val="3400"/>
              </a:lnSpc>
              <a:spcBef>
                <a:spcPts val="1200"/>
              </a:spcBef>
              <a:buFont typeface="Wingdings" pitchFamily="2" charset="2"/>
              <a:buChar char="v"/>
              <a:tabLst/>
              <a:defRPr sz="2800"/>
            </a:lvl1pPr>
            <a:lvl2pPr marL="804863" indent="-231775">
              <a:spcBef>
                <a:spcPts val="600"/>
              </a:spcBef>
              <a:tabLst/>
              <a:defRPr sz="2400"/>
            </a:lvl2pPr>
            <a:lvl3pPr marL="1147763" indent="-231775">
              <a:spcBef>
                <a:spcPts val="600"/>
              </a:spcBef>
              <a:buFont typeface="Arial" panose="020B0604020202020204" pitchFamily="34" charset="0"/>
              <a:buChar char="•"/>
              <a:tabLst/>
              <a:defRPr sz="2200"/>
            </a:lvl3pPr>
            <a:lvl4pPr marL="1379538" indent="-231775">
              <a:spcBef>
                <a:spcPts val="600"/>
              </a:spcBef>
              <a:buFont typeface="Arial" panose="020B0604020202020204" pitchFamily="34" charset="0"/>
              <a:buChar char="•"/>
              <a:tabLst/>
              <a:defRPr sz="2000"/>
            </a:lvl4pPr>
            <a:lvl5pPr marL="1543050" indent="-171450">
              <a:spcBef>
                <a:spcPts val="600"/>
              </a:spcBef>
              <a:buFont typeface="Arial" panose="020B0604020202020204" pitchFamily="34" charset="0"/>
              <a:buChar char="•"/>
              <a:tabLst/>
              <a:defRPr sz="1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4FFDF1-2322-A04D-886B-3AFC0AB439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Introduction to Sociology 12e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672F06-EEBF-E84C-91CD-A3CB65851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55D4FD1-9D52-344F-927A-3CBF399CD54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528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37758-60EA-4046-B56B-56CDE1AB4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AE19DD-79E6-9A4B-B61C-6935A70149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B28657-57DB-E444-97F0-E8F6E72E87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6BE9A-8F52-9645-ACC0-0CFF42DA7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35D5A0-2D53-E943-9512-7FAA3A6E5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428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51CDF-C36C-4B43-93F9-779D2F4CB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F82437-842E-4249-850F-1882400408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0E586F-C27B-7840-B1BD-FEAB43F45C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CAA40C-3F7B-0D4C-B261-86690FA041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2/21/18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39D976-4BB6-FF42-A2D2-5D2C0CD93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B5DC86-2149-4B4A-8C05-DA033213E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85898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0DAFD-0346-3F4E-9603-081FCA49E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3B93C5-1419-D844-9A2F-0BF4B3487A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A36F57-B7F4-4446-B84D-4457D8BE7B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945-0BD7-554F-BD66-F6FA8B009F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C79FC1-5C15-ED47-9943-AB21EAA0B0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5A57D3-35DF-D147-98FC-C5898CB7B1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2/21/18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F7DAA3-B438-C64D-8198-9E67967DA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EC0A82-1A4F-5740-9938-827A12F29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54905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203AB-9AF8-934E-9D3C-2B64D93ED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350A50-9186-024A-AE08-6D0310EDEF2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2/21/18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B21945-81C4-3947-86D2-6DD29340D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523B0B-4FA2-D042-A08C-1925446F9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469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9070A1-283D-1449-A96E-EA092A40C3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2/21/18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153CAD-0C4F-1B4E-95AA-2118F577A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26047E-7E88-A94D-B6A4-EAF7DA4EF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198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2EEC5-8B44-E243-B115-83F83646A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26A98A-6D9E-5644-98D7-A6D4B717D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D35281-71C4-5B43-8171-195F67E8AB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AEBC85-FC7C-8846-A8CF-3F3115D745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2/21/18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D2CB69-AD0A-764C-A88D-E6BABAC48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D79485-01FB-9B41-B079-251DCD24E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16973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16C75-BDEB-4D45-A6F4-32718F60F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3D1ADC-C78B-6C47-B887-20A35DFE80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5B12D9-A373-A144-8169-6753D75168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D2B4C1-48B3-EF42-9BCF-524A1AF85A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2/21/18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6978C3-33E7-264D-8C93-4E40B7E1F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A1B34C-B5C3-3A46-B5EF-0CE0C464D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603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08FED66-2FC9-6A4B-B5DD-B0E4815D7813}"/>
              </a:ext>
            </a:extLst>
          </p:cNvPr>
          <p:cNvSpPr/>
          <p:nvPr userDrawn="1"/>
        </p:nvSpPr>
        <p:spPr>
          <a:xfrm>
            <a:off x="0" y="6356351"/>
            <a:ext cx="9144000" cy="506412"/>
          </a:xfrm>
          <a:prstGeom prst="rect">
            <a:avLst/>
          </a:prstGeom>
          <a:solidFill>
            <a:srgbClr val="FCDE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9D9926-3F9B-E54B-BCA8-03DD44E96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142999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3CA47F-2C25-2448-AE97-280189E511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1600"/>
            <a:ext cx="7886700" cy="487427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9E5CDFA-6ACC-B549-B5DB-98E2036969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Introduction to Sociology 12e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91B54AE7-D0D8-9B40-8FC8-B55D77AD6B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lIns="0" tIns="0" rIns="0" bIns="0" anchor="b" anchorCtr="0"/>
          <a:lstStyle>
            <a:lvl1pPr algn="r">
              <a:defRPr sz="9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fld id="{D55D4FD1-9D52-344F-927A-3CBF399CD54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952B06C-47E1-E543-85F5-7F7E037F7CDF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441700" y="6438107"/>
            <a:ext cx="2260600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043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414099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1pPr>
    </p:titleStyle>
    <p:bodyStyle>
      <a:lvl1pPr marL="346075" indent="-346075" algn="l" defTabSz="685800" rtl="0" eaLnBrk="1" latinLnBrk="0" hangingPunct="1">
        <a:lnSpc>
          <a:spcPct val="90000"/>
        </a:lnSpc>
        <a:spcBef>
          <a:spcPts val="750"/>
        </a:spcBef>
        <a:buClr>
          <a:srgbClr val="C53526"/>
        </a:buClr>
        <a:buFont typeface="Wingdings" pitchFamily="2" charset="2"/>
        <a:buChar char="v"/>
        <a:tabLst/>
        <a:defRPr sz="26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1pPr>
      <a:lvl2pPr marL="693738" indent="-228600" algn="l" defTabSz="685800" rtl="0" eaLnBrk="1" latinLnBrk="0" hangingPunct="1">
        <a:lnSpc>
          <a:spcPct val="90000"/>
        </a:lnSpc>
        <a:spcBef>
          <a:spcPts val="600"/>
        </a:spcBef>
        <a:buClr>
          <a:srgbClr val="C53526"/>
        </a:buClr>
        <a:buFont typeface="Wingdings" pitchFamily="2" charset="2"/>
        <a:buChar char="§"/>
        <a:tabLst/>
        <a:defRPr sz="22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2pPr>
      <a:lvl3pPr marL="976313" indent="-173038" algn="l" defTabSz="685800" rtl="0" eaLnBrk="1" latinLnBrk="0" hangingPunct="1">
        <a:lnSpc>
          <a:spcPct val="90000"/>
        </a:lnSpc>
        <a:spcBef>
          <a:spcPts val="600"/>
        </a:spcBef>
        <a:buClr>
          <a:srgbClr val="C53526"/>
        </a:buClr>
        <a:buFont typeface="Arial" panose="020B0604020202020204" pitchFamily="34" charset="0"/>
        <a:buChar char="•"/>
        <a:tabLst/>
        <a:defRPr sz="20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3pPr>
      <a:lvl4pPr marL="1260475" indent="-174625" algn="l" defTabSz="685800" rtl="0" eaLnBrk="1" latinLnBrk="0" hangingPunct="1">
        <a:lnSpc>
          <a:spcPct val="90000"/>
        </a:lnSpc>
        <a:spcBef>
          <a:spcPts val="600"/>
        </a:spcBef>
        <a:buClr>
          <a:srgbClr val="C53526"/>
        </a:buClr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600"/>
        </a:spcBef>
        <a:buClr>
          <a:srgbClr val="C53526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BB8D6-C23C-0444-92A5-0CE8FDDD68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Religion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44942E-4CFC-B144-BD77-ACD99FA518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Chapter 13</a:t>
            </a:r>
          </a:p>
        </p:txBody>
      </p:sp>
    </p:spTree>
    <p:extLst>
      <p:ext uri="{BB962C8B-B14F-4D97-AF65-F5344CB8AC3E}">
        <p14:creationId xmlns:p14="http://schemas.microsoft.com/office/powerpoint/2010/main" val="1914621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ts val="3600"/>
              </a:lnSpc>
              <a:spcBef>
                <a:spcPts val="1800"/>
              </a:spcBef>
            </a:pPr>
            <a:r>
              <a:rPr lang="en-US" dirty="0"/>
              <a:t>The belief in divine beings – gods and goddesses – who shape human affairs</a:t>
            </a:r>
          </a:p>
          <a:p>
            <a:pPr marL="1087438" indent="-17145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Powerful beings worthy of being worshipped</a:t>
            </a:r>
          </a:p>
          <a:p>
            <a:pPr marL="695325" indent="-231775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600" dirty="0"/>
              <a:t>Polytheism</a:t>
            </a:r>
          </a:p>
          <a:p>
            <a:pPr marL="1087438" indent="-17145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The belief in a number of gods</a:t>
            </a:r>
          </a:p>
        </p:txBody>
      </p:sp>
    </p:spTree>
    <p:extLst>
      <p:ext uri="{BB962C8B-B14F-4D97-AF65-F5344CB8AC3E}">
        <p14:creationId xmlns:p14="http://schemas.microsoft.com/office/powerpoint/2010/main" val="1069410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Monotheism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ts val="3600"/>
              </a:lnSpc>
              <a:spcBef>
                <a:spcPts val="1800"/>
              </a:spcBef>
            </a:pPr>
            <a:r>
              <a:rPr lang="en-US" dirty="0"/>
              <a:t>The belief in the existence of a single god. Only three religions are known to be monotheistic: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600" dirty="0"/>
              <a:t>Judaism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600" dirty="0"/>
              <a:t>Christianity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600" dirty="0"/>
              <a:t>Islam</a:t>
            </a:r>
          </a:p>
        </p:txBody>
      </p:sp>
    </p:spTree>
    <p:extLst>
      <p:ext uri="{BB962C8B-B14F-4D97-AF65-F5344CB8AC3E}">
        <p14:creationId xmlns:p14="http://schemas.microsoft.com/office/powerpoint/2010/main" val="8768179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 Ideals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ts val="3600"/>
              </a:lnSpc>
              <a:spcBef>
                <a:spcPts val="1800"/>
              </a:spcBef>
            </a:pPr>
            <a:r>
              <a:rPr lang="en-US" dirty="0"/>
              <a:t>Focus on the achievement of personal awareness and a higher state of consciousness through correct ways of thinking and behaving, rather than by manipulating spirits or worshipping gods</a:t>
            </a:r>
          </a:p>
        </p:txBody>
      </p:sp>
    </p:spTree>
    <p:extLst>
      <p:ext uri="{BB962C8B-B14F-4D97-AF65-F5344CB8AC3E}">
        <p14:creationId xmlns:p14="http://schemas.microsoft.com/office/powerpoint/2010/main" val="39250584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Sociological Approach to Religion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Functionalist perspective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Examines the functions that religion plays in social life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dirty="0"/>
              <a:t>Conflict theorists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View religion as a means for justifying the political status quo</a:t>
            </a:r>
          </a:p>
        </p:txBody>
      </p:sp>
    </p:spTree>
    <p:extLst>
      <p:ext uri="{BB962C8B-B14F-4D97-AF65-F5344CB8AC3E}">
        <p14:creationId xmlns:p14="http://schemas.microsoft.com/office/powerpoint/2010/main" val="17193168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Functionalist Perspective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Satisfying individual need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Sigmund Freud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dirty="0"/>
              <a:t>Social cohesion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 err="1"/>
              <a:t>Émile</a:t>
            </a:r>
            <a:r>
              <a:rPr lang="en-US" sz="2400" dirty="0"/>
              <a:t> Durkheim</a:t>
            </a:r>
          </a:p>
          <a:p>
            <a:pPr>
              <a:lnSpc>
                <a:spcPct val="100000"/>
              </a:lnSpc>
            </a:pPr>
            <a:r>
              <a:rPr lang="en-US" dirty="0"/>
              <a:t>Establishing worldviews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Max Weber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dirty="0"/>
              <a:t>Adaptations to society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Marvin Harris / Durkheim</a:t>
            </a:r>
          </a:p>
        </p:txBody>
      </p:sp>
    </p:spTree>
    <p:extLst>
      <p:ext uri="{BB962C8B-B14F-4D97-AF65-F5344CB8AC3E}">
        <p14:creationId xmlns:p14="http://schemas.microsoft.com/office/powerpoint/2010/main" val="24681936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Conflict Theory Perspective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 marL="9525" indent="0" algn="ctr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2600" dirty="0"/>
              <a:t>“Man makes religion, religion does not make man.”</a:t>
            </a:r>
          </a:p>
          <a:p>
            <a:pPr marL="9525" indent="0" algn="r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000" dirty="0"/>
              <a:t>(Karl Marx)</a:t>
            </a:r>
          </a:p>
          <a:p>
            <a:pPr marL="9525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2600" b="1" dirty="0"/>
              <a:t>Alienation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sz="2600" dirty="0"/>
              <a:t>The tool that the upper classes used to maintain control of society and to dominate the lower classes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sz="2600" dirty="0"/>
              <a:t>The most alienating influence in human society, involving loss of control over the social institutions they themselves invented</a:t>
            </a:r>
          </a:p>
        </p:txBody>
      </p:sp>
    </p:spTree>
    <p:extLst>
      <p:ext uri="{BB962C8B-B14F-4D97-AF65-F5344CB8AC3E}">
        <p14:creationId xmlns:p14="http://schemas.microsoft.com/office/powerpoint/2010/main" val="15863792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Organization of Religious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dirty="0"/>
              <a:t>The Universal Church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200" dirty="0"/>
              <a:t>Includes all the members of a society within one united moral community</a:t>
            </a:r>
          </a:p>
          <a:p>
            <a:pPr>
              <a:lnSpc>
                <a:spcPct val="100000"/>
              </a:lnSpc>
            </a:pPr>
            <a:r>
              <a:rPr lang="en-US" sz="2600" dirty="0"/>
              <a:t>The Ecclesia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200" dirty="0"/>
              <a:t>Shares the same ethical system as the secular society and has come to represent and promote the interest of the society at large</a:t>
            </a:r>
          </a:p>
          <a:p>
            <a:pPr>
              <a:lnSpc>
                <a:spcPct val="100000"/>
              </a:lnSpc>
            </a:pPr>
            <a:r>
              <a:rPr lang="en-US" sz="2600" dirty="0"/>
              <a:t>The Denomination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200" dirty="0"/>
              <a:t>Limits its membership to a particular class, ethnic group, or religious group or, at least, has its leadership positions dominated by members of such a group</a:t>
            </a:r>
          </a:p>
        </p:txBody>
      </p:sp>
    </p:spTree>
    <p:extLst>
      <p:ext uri="{BB962C8B-B14F-4D97-AF65-F5344CB8AC3E}">
        <p14:creationId xmlns:p14="http://schemas.microsoft.com/office/powerpoint/2010/main" val="39807670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Organization of Religious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dirty="0"/>
              <a:t>The Sect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200" dirty="0"/>
              <a:t>A small group that adheres strictly to religious doctrine and often claims that they are the authentic version of the faith from which they split</a:t>
            </a:r>
          </a:p>
          <a:p>
            <a:pPr>
              <a:lnSpc>
                <a:spcPct val="100000"/>
              </a:lnSpc>
            </a:pPr>
            <a:r>
              <a:rPr lang="en-US" sz="2600" dirty="0"/>
              <a:t>Millenarian Movements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200" dirty="0"/>
              <a:t>Typically prophesy the end of the world, the destruction of all evil people and their works, and the saving of the just</a:t>
            </a:r>
          </a:p>
        </p:txBody>
      </p:sp>
    </p:spTree>
    <p:extLst>
      <p:ext uri="{BB962C8B-B14F-4D97-AF65-F5344CB8AC3E}">
        <p14:creationId xmlns:p14="http://schemas.microsoft.com/office/powerpoint/2010/main" val="40658775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Aspects of American Religion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dirty="0"/>
              <a:t>Religious diversity – the United States has always been a land of many religions</a:t>
            </a:r>
          </a:p>
          <a:p>
            <a:pPr>
              <a:lnSpc>
                <a:spcPct val="100000"/>
              </a:lnSpc>
            </a:pPr>
            <a:r>
              <a:rPr lang="en-US" sz="2600" dirty="0"/>
              <a:t>Widespread belief, differing interpretations</a:t>
            </a:r>
          </a:p>
        </p:txBody>
      </p:sp>
    </p:spTree>
    <p:extLst>
      <p:ext uri="{BB962C8B-B14F-4D97-AF65-F5344CB8AC3E}">
        <p14:creationId xmlns:p14="http://schemas.microsoft.com/office/powerpoint/2010/main" val="27884024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World Views of American Religiosity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E18C5C4-B605-3F4F-AADA-3AC124356C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5300" y="1149350"/>
            <a:ext cx="5613400" cy="45593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D6B61B5-8445-F94C-BBC1-7DFD148126C6}"/>
              </a:ext>
            </a:extLst>
          </p:cNvPr>
          <p:cNvSpPr txBox="1"/>
          <p:nvPr/>
        </p:nvSpPr>
        <p:spPr>
          <a:xfrm>
            <a:off x="628650" y="6024880"/>
            <a:ext cx="78867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Source: Pew Forum on Religion and Public Life, June 23, 2005. </a:t>
            </a:r>
            <a:r>
              <a:rPr lang="en-US" sz="1100" i="1" dirty="0">
                <a:latin typeface="Arial" panose="020B0604020202020204" pitchFamily="34" charset="0"/>
                <a:cs typeface="Arial" panose="020B0604020202020204" pitchFamily="34" charset="0"/>
              </a:rPr>
              <a:t>Global Attitudes Survey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3178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D4188-A2EA-A14B-9E92-D4EC3CE68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371600"/>
          </a:xfrm>
        </p:spPr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F5DA7-E209-B44D-8DB3-D8B06FFB9AD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28650" y="1371601"/>
            <a:ext cx="7631430" cy="4625657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2000" dirty="0"/>
              <a:t>Define the basic elements of religion.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2000" dirty="0"/>
              <a:t>Differentiate among the major types of religion.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2000" dirty="0"/>
              <a:t>Describe the functions of religion according to the functionalist perspective.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2000" dirty="0"/>
              <a:t>Explain the conflict theory perspective on religion.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2000" dirty="0"/>
              <a:t>Describe the basic types of religious organization.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2000" dirty="0"/>
              <a:t>Describe important aspects of contemporary American religion.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2000" dirty="0"/>
              <a:t>Describe the major religions in the United States.</a:t>
            </a:r>
          </a:p>
        </p:txBody>
      </p:sp>
    </p:spTree>
    <p:extLst>
      <p:ext uri="{BB962C8B-B14F-4D97-AF65-F5344CB8AC3E}">
        <p14:creationId xmlns:p14="http://schemas.microsoft.com/office/powerpoint/2010/main" val="14187896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6B467-E511-F848-AFBE-E8CF76E78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Secularism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066FD-1975-4C4C-980D-438697ED1C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Modern society is becoming increasingly secularized and less influenced by religion.</a:t>
            </a:r>
          </a:p>
          <a:p>
            <a:r>
              <a:rPr lang="en-US" dirty="0"/>
              <a:t>Religious institutions are being confined to ever-narrowing spheres of social influence, while people turn to secular sources for moral guidance in their everyday lives.</a:t>
            </a:r>
          </a:p>
        </p:txBody>
      </p:sp>
    </p:spTree>
    <p:extLst>
      <p:ext uri="{BB962C8B-B14F-4D97-AF65-F5344CB8AC3E}">
        <p14:creationId xmlns:p14="http://schemas.microsoft.com/office/powerpoint/2010/main" val="26017766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CA263-032F-7A45-9D68-BAC9492EB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Ecumenism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D20E5F-8AA4-8E4A-9171-FDBA6D1F2E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trend among many religious communities to draw together and project a sense of unity and common direction</a:t>
            </a:r>
          </a:p>
          <a:p>
            <a:r>
              <a:rPr lang="en-US" dirty="0"/>
              <a:t>Partially a response to secularism and is evident among many religions in the United States</a:t>
            </a:r>
          </a:p>
        </p:txBody>
      </p:sp>
    </p:spTree>
    <p:extLst>
      <p:ext uri="{BB962C8B-B14F-4D97-AF65-F5344CB8AC3E}">
        <p14:creationId xmlns:p14="http://schemas.microsoft.com/office/powerpoint/2010/main" val="27250907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E5FC5-715E-ED4A-ADF4-7E3ECDE1C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Religions in the United States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031BC3FF-0B7A-CB42-8E4A-C4415C17816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05145152"/>
              </p:ext>
            </p:extLst>
          </p:nvPr>
        </p:nvGraphicFramePr>
        <p:xfrm>
          <a:off x="628650" y="1397000"/>
          <a:ext cx="699135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87837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E2264-A6EA-C047-B40E-1B567CCF5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Christianity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1F427-BA84-454D-BFD0-FCA9B64D82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Containing many denominations of different practices and doctrines</a:t>
            </a:r>
          </a:p>
        </p:txBody>
      </p:sp>
    </p:spTree>
    <p:extLst>
      <p:ext uri="{BB962C8B-B14F-4D97-AF65-F5344CB8AC3E}">
        <p14:creationId xmlns:p14="http://schemas.microsoft.com/office/powerpoint/2010/main" val="19823959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E2264-A6EA-C047-B40E-1B567CCF5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Catholicism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1F427-BA84-454D-BFD0-FCA9B64D82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broad term for the body of the Catholic faith, its theologies and doctrines, and its liturgical, ethical, spiritual, and behavioral characteristics, as well as a religious people as a whole</a:t>
            </a:r>
          </a:p>
        </p:txBody>
      </p:sp>
    </p:spTree>
    <p:extLst>
      <p:ext uri="{BB962C8B-B14F-4D97-AF65-F5344CB8AC3E}">
        <p14:creationId xmlns:p14="http://schemas.microsoft.com/office/powerpoint/2010/main" val="24677735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DC6CF-8945-744B-88D0-5F5B900F1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Judaism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8E9856-3928-8843-AB16-BF48A8C312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set of beliefs and practices originating in the Hebrew Bible (</a:t>
            </a:r>
            <a:r>
              <a:rPr lang="en-US" dirty="0" err="1"/>
              <a:t>Tanakh</a:t>
            </a:r>
            <a:r>
              <a:rPr lang="en-US" dirty="0"/>
              <a:t>) and further explored and explained in the Talmud and other texts</a:t>
            </a:r>
          </a:p>
        </p:txBody>
      </p:sp>
    </p:spTree>
    <p:extLst>
      <p:ext uri="{BB962C8B-B14F-4D97-AF65-F5344CB8AC3E}">
        <p14:creationId xmlns:p14="http://schemas.microsoft.com/office/powerpoint/2010/main" val="34659598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ECE03-185F-D04A-AA06-DFA93A259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Islam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92F0B1-77E7-B34F-8AF8-BA5B20925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Name given to the faith translates to “surrender”</a:t>
            </a:r>
          </a:p>
          <a:p>
            <a:r>
              <a:rPr lang="en-US" dirty="0"/>
              <a:t>Built on the prophecy of the Prophet Muhammad and on five pillars: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i="1" dirty="0" err="1"/>
              <a:t>Shahadah</a:t>
            </a:r>
            <a:r>
              <a:rPr lang="en-US" sz="2400" dirty="0"/>
              <a:t> (or faith)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Prayer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Almsgiving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Fasting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Pilgrimage</a:t>
            </a:r>
          </a:p>
        </p:txBody>
      </p:sp>
    </p:spTree>
    <p:extLst>
      <p:ext uri="{BB962C8B-B14F-4D97-AF65-F5344CB8AC3E}">
        <p14:creationId xmlns:p14="http://schemas.microsoft.com/office/powerpoint/2010/main" val="427359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ECE03-185F-D04A-AA06-DFA93A259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Aspects of Religious Affiliation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92F0B1-77E7-B34F-8AF8-BA5B20925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Strong correlation, but not necessarily cause-and-effect relationship, with many other important aspects of people’s lives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Political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Social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Economic</a:t>
            </a:r>
          </a:p>
        </p:txBody>
      </p:sp>
    </p:spTree>
    <p:extLst>
      <p:ext uri="{BB962C8B-B14F-4D97-AF65-F5344CB8AC3E}">
        <p14:creationId xmlns:p14="http://schemas.microsoft.com/office/powerpoint/2010/main" val="3812764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Nature of Religion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488F55C-5995-4049-899F-5130F8DFD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b="1" dirty="0"/>
              <a:t>Religion</a:t>
            </a:r>
          </a:p>
          <a:p>
            <a:pPr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US" sz="2600" dirty="0"/>
              <a:t>A system of beliefs, practices, and philosophical values shared by a group of people; it defines the sacred, helps explain life, and offers salvation from the problems of human existence.</a:t>
            </a:r>
          </a:p>
        </p:txBody>
      </p:sp>
    </p:spTree>
    <p:extLst>
      <p:ext uri="{BB962C8B-B14F-4D97-AF65-F5344CB8AC3E}">
        <p14:creationId xmlns:p14="http://schemas.microsoft.com/office/powerpoint/2010/main" val="2819113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Émile</a:t>
            </a:r>
            <a:r>
              <a:rPr lang="en-US" dirty="0"/>
              <a:t> Durkheim and Religion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488F55C-5995-4049-899F-5130F8DFD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dirty="0"/>
              <a:t>In his classic study, </a:t>
            </a:r>
            <a:r>
              <a:rPr lang="en-US" sz="2600" i="1" dirty="0"/>
              <a:t>The Elementary Forms of Religious Life</a:t>
            </a:r>
            <a:r>
              <a:rPr lang="en-US" sz="2600" dirty="0"/>
              <a:t> (1915), Durkheim observed:</a:t>
            </a:r>
          </a:p>
          <a:p>
            <a:pPr marL="804863" indent="-231775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400" dirty="0"/>
              <a:t>Religions divide the universe into two mutually exclusive categories:</a:t>
            </a:r>
          </a:p>
          <a:p>
            <a:pPr marL="1208088" indent="-292100">
              <a:lnSpc>
                <a:spcPct val="100000"/>
              </a:lnSpc>
              <a:buClr>
                <a:schemeClr val="tx1"/>
              </a:buClr>
              <a:buFont typeface="+mj-lt"/>
              <a:buAutoNum type="arabicPeriod"/>
            </a:pPr>
            <a:r>
              <a:rPr lang="en-US" sz="2200" dirty="0"/>
              <a:t>Profane – empirically observable things (things that are knowable through common, everyday experiences)</a:t>
            </a:r>
          </a:p>
          <a:p>
            <a:pPr marL="1208088" indent="-292100">
              <a:lnSpc>
                <a:spcPct val="100000"/>
              </a:lnSpc>
              <a:buClr>
                <a:schemeClr val="tx1"/>
              </a:buClr>
              <a:buFont typeface="+mj-lt"/>
              <a:buAutoNum type="arabicPeriod"/>
            </a:pPr>
            <a:r>
              <a:rPr lang="en-US" sz="2200" dirty="0"/>
              <a:t>Sacred – things that are awe inspiring and knowable only through extraordinary experience</a:t>
            </a:r>
          </a:p>
        </p:txBody>
      </p:sp>
    </p:spTree>
    <p:extLst>
      <p:ext uri="{BB962C8B-B14F-4D97-AF65-F5344CB8AC3E}">
        <p14:creationId xmlns:p14="http://schemas.microsoft.com/office/powerpoint/2010/main" val="3230641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Elements of Religion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488F55C-5995-4049-899F-5130F8DFD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Ritual and prayer</a:t>
            </a:r>
          </a:p>
          <a:p>
            <a:pPr>
              <a:lnSpc>
                <a:spcPct val="100000"/>
              </a:lnSpc>
            </a:pPr>
            <a:r>
              <a:rPr lang="en-US" dirty="0"/>
              <a:t>Emotion</a:t>
            </a:r>
          </a:p>
          <a:p>
            <a:pPr>
              <a:lnSpc>
                <a:spcPct val="100000"/>
              </a:lnSpc>
            </a:pPr>
            <a:r>
              <a:rPr lang="en-US" dirty="0"/>
              <a:t>Belief</a:t>
            </a:r>
          </a:p>
          <a:p>
            <a:pPr>
              <a:lnSpc>
                <a:spcPct val="100000"/>
              </a:lnSpc>
            </a:pPr>
            <a:r>
              <a:rPr lang="en-US" dirty="0"/>
              <a:t>organization</a:t>
            </a:r>
          </a:p>
        </p:txBody>
      </p:sp>
    </p:spTree>
    <p:extLst>
      <p:ext uri="{BB962C8B-B14F-4D97-AF65-F5344CB8AC3E}">
        <p14:creationId xmlns:p14="http://schemas.microsoft.com/office/powerpoint/2010/main" val="735775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Magic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dirty="0"/>
              <a:t>An active attempt to coerce spirits or to control supernatural forces</a:t>
            </a:r>
          </a:p>
          <a:p>
            <a:pPr marL="695325" indent="-231775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400" dirty="0"/>
              <a:t>Used to manipulate and control matters that seem to be beyond human control and that may involve danger and uncertainty</a:t>
            </a:r>
          </a:p>
          <a:p>
            <a:pPr marL="695325" indent="-231775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400" dirty="0"/>
              <a:t>A means to an end</a:t>
            </a:r>
          </a:p>
        </p:txBody>
      </p:sp>
    </p:spTree>
    <p:extLst>
      <p:ext uri="{BB962C8B-B14F-4D97-AF65-F5344CB8AC3E}">
        <p14:creationId xmlns:p14="http://schemas.microsoft.com/office/powerpoint/2010/main" val="26632974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"/>
            <a:ext cx="8088630" cy="1142999"/>
          </a:xfrm>
        </p:spPr>
        <p:txBody>
          <a:bodyPr/>
          <a:lstStyle/>
          <a:p>
            <a:r>
              <a:rPr lang="en-US" dirty="0"/>
              <a:t>Major Types of Religion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51280"/>
            <a:ext cx="7631430" cy="489459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dirty="0"/>
              <a:t>Supernaturalism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dirty="0"/>
              <a:t>Animism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dirty="0"/>
              <a:t>Theism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dirty="0"/>
              <a:t>Monotheism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dirty="0"/>
              <a:t>Abstract ideals</a:t>
            </a:r>
          </a:p>
        </p:txBody>
      </p:sp>
    </p:spTree>
    <p:extLst>
      <p:ext uri="{BB962C8B-B14F-4D97-AF65-F5344CB8AC3E}">
        <p14:creationId xmlns:p14="http://schemas.microsoft.com/office/powerpoint/2010/main" val="2830472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Supernaturalism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ts val="3600"/>
              </a:lnSpc>
            </a:pPr>
            <a:r>
              <a:rPr lang="en-US" dirty="0"/>
              <a:t>Postulates the existence of </a:t>
            </a:r>
            <a:r>
              <a:rPr lang="en-US" dirty="0" err="1"/>
              <a:t>nonpersonalized</a:t>
            </a:r>
            <a:r>
              <a:rPr lang="en-US" dirty="0"/>
              <a:t> supernatural forces that can, and often do, influence human events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570039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Animism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ts val="3600"/>
              </a:lnSpc>
            </a:pPr>
            <a:r>
              <a:rPr lang="en-US" dirty="0"/>
              <a:t>The belief in inanimate, personalized spirits or ghosts of ancestors that take an interest in, and actively work to influence, human affairs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89824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1783</TotalTime>
  <Words>833</Words>
  <Application>Microsoft Macintosh PowerPoint</Application>
  <PresentationFormat>On-screen Show (4:3)</PresentationFormat>
  <Paragraphs>116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Verdana</vt:lpstr>
      <vt:lpstr>Wingdings</vt:lpstr>
      <vt:lpstr>Office Theme</vt:lpstr>
      <vt:lpstr>Religion</vt:lpstr>
      <vt:lpstr>Learning Objectives</vt:lpstr>
      <vt:lpstr>The Nature of Religion</vt:lpstr>
      <vt:lpstr>Émile Durkheim and Religion</vt:lpstr>
      <vt:lpstr>Elements of Religion</vt:lpstr>
      <vt:lpstr>Magic</vt:lpstr>
      <vt:lpstr>Major Types of Religion</vt:lpstr>
      <vt:lpstr>Supernaturalism</vt:lpstr>
      <vt:lpstr>Animism</vt:lpstr>
      <vt:lpstr>Theism</vt:lpstr>
      <vt:lpstr>Monotheism</vt:lpstr>
      <vt:lpstr>Abstract Ideals</vt:lpstr>
      <vt:lpstr>A Sociological Approach to Religion</vt:lpstr>
      <vt:lpstr>The Functionalist Perspective</vt:lpstr>
      <vt:lpstr>The Conflict Theory Perspective</vt:lpstr>
      <vt:lpstr>Organization of Religious Life</vt:lpstr>
      <vt:lpstr>Organization of Religious Life</vt:lpstr>
      <vt:lpstr>Aspects of American Religion</vt:lpstr>
      <vt:lpstr>World Views of American Religiosity</vt:lpstr>
      <vt:lpstr>Secularism</vt:lpstr>
      <vt:lpstr>Ecumenism</vt:lpstr>
      <vt:lpstr>Major Religions in the United States</vt:lpstr>
      <vt:lpstr>Christianity</vt:lpstr>
      <vt:lpstr>Catholicism</vt:lpstr>
      <vt:lpstr>Judaism</vt:lpstr>
      <vt:lpstr>Islam</vt:lpstr>
      <vt:lpstr>Social Aspects of Religious Affiliation</vt:lpstr>
    </vt:vector>
  </TitlesOfParts>
  <Company/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 Botelho</dc:creator>
  <cp:lastModifiedBy>Anna Botelho</cp:lastModifiedBy>
  <cp:revision>86</cp:revision>
  <dcterms:created xsi:type="dcterms:W3CDTF">2018-02-14T21:02:22Z</dcterms:created>
  <dcterms:modified xsi:type="dcterms:W3CDTF">2018-02-21T16:11:05Z</dcterms:modified>
</cp:coreProperties>
</file>