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28"/>
  </p:handoutMasterIdLst>
  <p:sldIdLst>
    <p:sldId id="256" r:id="rId2"/>
    <p:sldId id="257" r:id="rId3"/>
    <p:sldId id="258" r:id="rId4"/>
    <p:sldId id="301" r:id="rId5"/>
    <p:sldId id="302" r:id="rId6"/>
    <p:sldId id="324" r:id="rId7"/>
    <p:sldId id="325" r:id="rId8"/>
    <p:sldId id="303" r:id="rId9"/>
    <p:sldId id="304" r:id="rId10"/>
    <p:sldId id="305" r:id="rId11"/>
    <p:sldId id="326" r:id="rId12"/>
    <p:sldId id="327" r:id="rId13"/>
    <p:sldId id="328" r:id="rId14"/>
    <p:sldId id="329" r:id="rId15"/>
    <p:sldId id="330" r:id="rId16"/>
    <p:sldId id="306" r:id="rId17"/>
    <p:sldId id="307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08" r:id="rId26"/>
    <p:sldId id="33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0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FC512-DE40-0348-A99A-353B06D222B6}" type="doc">
      <dgm:prSet loTypeId="urn:microsoft.com/office/officeart/2008/layout/VerticalCurvedList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634B07-975A-104E-9F94-80CF54748AC9}">
      <dgm:prSet phldrT="[Text]"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Nonverbal Behavior</a:t>
          </a:r>
        </a:p>
      </dgm:t>
    </dgm:pt>
    <dgm:pt modelId="{8F7E46C8-57F5-7D4A-88EC-D4E5B85B87BE}" type="parTrans" cxnId="{0A4DA5DE-DFDF-A84D-BD70-F286E058F25E}">
      <dgm:prSet/>
      <dgm:spPr/>
      <dgm:t>
        <a:bodyPr/>
        <a:lstStyle/>
        <a:p>
          <a:endParaRPr lang="en-US"/>
        </a:p>
      </dgm:t>
    </dgm:pt>
    <dgm:pt modelId="{1444530B-E191-4349-8DEE-4C3BD223B33E}" type="sibTrans" cxnId="{0A4DA5DE-DFDF-A84D-BD70-F286E058F25E}">
      <dgm:prSet/>
      <dgm:spPr/>
      <dgm:t>
        <a:bodyPr/>
        <a:lstStyle/>
        <a:p>
          <a:endParaRPr lang="en-US"/>
        </a:p>
      </dgm:t>
    </dgm:pt>
    <dgm:pt modelId="{029BD705-457F-5747-A957-0B6A5E73D3B3}">
      <dgm:prSet phldrT="[Text]"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Exchange</a:t>
          </a:r>
        </a:p>
      </dgm:t>
    </dgm:pt>
    <dgm:pt modelId="{E0D0D16C-223F-7848-8346-A49ADDEB3A38}" type="parTrans" cxnId="{9D5EE8BE-3614-6048-97B1-52B735658ECD}">
      <dgm:prSet/>
      <dgm:spPr/>
      <dgm:t>
        <a:bodyPr/>
        <a:lstStyle/>
        <a:p>
          <a:endParaRPr lang="en-US"/>
        </a:p>
      </dgm:t>
    </dgm:pt>
    <dgm:pt modelId="{C7577DA5-EE9F-174F-9EA3-96D1F0ED9F18}" type="sibTrans" cxnId="{9D5EE8BE-3614-6048-97B1-52B735658ECD}">
      <dgm:prSet/>
      <dgm:spPr/>
      <dgm:t>
        <a:bodyPr/>
        <a:lstStyle/>
        <a:p>
          <a:endParaRPr lang="en-US"/>
        </a:p>
      </dgm:t>
    </dgm:pt>
    <dgm:pt modelId="{5B786547-0715-9949-8A7E-EC7DBA70B234}">
      <dgm:prSet phldrT="[Text]"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Cooperation</a:t>
          </a:r>
        </a:p>
      </dgm:t>
    </dgm:pt>
    <dgm:pt modelId="{5C614FEF-4D50-E44F-BAF1-E671A12DBFB5}" type="parTrans" cxnId="{895334F1-810D-9245-B1B8-D9A85D30D399}">
      <dgm:prSet/>
      <dgm:spPr/>
      <dgm:t>
        <a:bodyPr/>
        <a:lstStyle/>
        <a:p>
          <a:endParaRPr lang="en-US"/>
        </a:p>
      </dgm:t>
    </dgm:pt>
    <dgm:pt modelId="{82BAC3C4-3AD2-0347-AAD3-8FE9EE8CD2FB}" type="sibTrans" cxnId="{895334F1-810D-9245-B1B8-D9A85D30D399}">
      <dgm:prSet/>
      <dgm:spPr/>
      <dgm:t>
        <a:bodyPr/>
        <a:lstStyle/>
        <a:p>
          <a:endParaRPr lang="en-US"/>
        </a:p>
      </dgm:t>
    </dgm:pt>
    <dgm:pt modelId="{B987405F-6D02-FA46-B89C-4A7F620D645F}">
      <dgm:prSet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Conflict</a:t>
          </a:r>
        </a:p>
      </dgm:t>
    </dgm:pt>
    <dgm:pt modelId="{AE2AECA3-F5FF-C445-BA11-8ABEA55B92A5}" type="parTrans" cxnId="{22BC159B-0C9F-2D47-86E0-53119B3FE667}">
      <dgm:prSet/>
      <dgm:spPr/>
      <dgm:t>
        <a:bodyPr/>
        <a:lstStyle/>
        <a:p>
          <a:endParaRPr lang="en-US"/>
        </a:p>
      </dgm:t>
    </dgm:pt>
    <dgm:pt modelId="{83B3E313-226E-4145-975F-D2EDE8BDF130}" type="sibTrans" cxnId="{22BC159B-0C9F-2D47-86E0-53119B3FE667}">
      <dgm:prSet/>
      <dgm:spPr/>
      <dgm:t>
        <a:bodyPr/>
        <a:lstStyle/>
        <a:p>
          <a:endParaRPr lang="en-US"/>
        </a:p>
      </dgm:t>
    </dgm:pt>
    <dgm:pt modelId="{64509FD5-6E25-5845-A629-4FB9DB6F77F4}">
      <dgm:prSet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Competition</a:t>
          </a:r>
        </a:p>
      </dgm:t>
    </dgm:pt>
    <dgm:pt modelId="{3DC941A3-B397-154F-8C11-8F66D7D62FC8}" type="parTrans" cxnId="{C4E5A1DD-F80F-CA47-A0F5-D22D9C723B89}">
      <dgm:prSet/>
      <dgm:spPr/>
      <dgm:t>
        <a:bodyPr/>
        <a:lstStyle/>
        <a:p>
          <a:endParaRPr lang="en-US"/>
        </a:p>
      </dgm:t>
    </dgm:pt>
    <dgm:pt modelId="{D114577B-6291-C543-83B2-FD36128692E5}" type="sibTrans" cxnId="{C4E5A1DD-F80F-CA47-A0F5-D22D9C723B89}">
      <dgm:prSet/>
      <dgm:spPr/>
      <dgm:t>
        <a:bodyPr/>
        <a:lstStyle/>
        <a:p>
          <a:endParaRPr lang="en-US"/>
        </a:p>
      </dgm:t>
    </dgm:pt>
    <dgm:pt modelId="{1811C8EE-19C9-1F4B-A9AE-C4E29C5396E5}" type="pres">
      <dgm:prSet presAssocID="{D6CFC512-DE40-0348-A99A-353B06D222B6}" presName="Name0" presStyleCnt="0">
        <dgm:presLayoutVars>
          <dgm:chMax val="7"/>
          <dgm:chPref val="7"/>
          <dgm:dir/>
        </dgm:presLayoutVars>
      </dgm:prSet>
      <dgm:spPr/>
    </dgm:pt>
    <dgm:pt modelId="{4EC041E7-E01C-1F47-8EE1-ABE9354E3844}" type="pres">
      <dgm:prSet presAssocID="{D6CFC512-DE40-0348-A99A-353B06D222B6}" presName="Name1" presStyleCnt="0"/>
      <dgm:spPr/>
    </dgm:pt>
    <dgm:pt modelId="{25496F44-0732-8E40-A53B-96C036F2F1E5}" type="pres">
      <dgm:prSet presAssocID="{D6CFC512-DE40-0348-A99A-353B06D222B6}" presName="cycle" presStyleCnt="0"/>
      <dgm:spPr/>
    </dgm:pt>
    <dgm:pt modelId="{AABBF035-7BEB-164D-87EC-88EAC4202B10}" type="pres">
      <dgm:prSet presAssocID="{D6CFC512-DE40-0348-A99A-353B06D222B6}" presName="srcNode" presStyleLbl="node1" presStyleIdx="0" presStyleCnt="5"/>
      <dgm:spPr/>
    </dgm:pt>
    <dgm:pt modelId="{82315533-3805-574C-BF04-ECB1C9AC4B7F}" type="pres">
      <dgm:prSet presAssocID="{D6CFC512-DE40-0348-A99A-353B06D222B6}" presName="conn" presStyleLbl="parChTrans1D2" presStyleIdx="0" presStyleCnt="1"/>
      <dgm:spPr/>
    </dgm:pt>
    <dgm:pt modelId="{421D1293-B01C-F349-8B2B-B06734929E4F}" type="pres">
      <dgm:prSet presAssocID="{D6CFC512-DE40-0348-A99A-353B06D222B6}" presName="extraNode" presStyleLbl="node1" presStyleIdx="0" presStyleCnt="5"/>
      <dgm:spPr/>
    </dgm:pt>
    <dgm:pt modelId="{AE14F15D-2FF7-F34E-BDE9-D402030A0993}" type="pres">
      <dgm:prSet presAssocID="{D6CFC512-DE40-0348-A99A-353B06D222B6}" presName="dstNode" presStyleLbl="node1" presStyleIdx="0" presStyleCnt="5"/>
      <dgm:spPr/>
    </dgm:pt>
    <dgm:pt modelId="{E556B1AF-B403-ED4B-B0C3-62D0E3549F2F}" type="pres">
      <dgm:prSet presAssocID="{F0634B07-975A-104E-9F94-80CF54748AC9}" presName="text_1" presStyleLbl="node1" presStyleIdx="0" presStyleCnt="5">
        <dgm:presLayoutVars>
          <dgm:bulletEnabled val="1"/>
        </dgm:presLayoutVars>
      </dgm:prSet>
      <dgm:spPr/>
    </dgm:pt>
    <dgm:pt modelId="{0D671838-1B42-CB44-98BF-B84F45218932}" type="pres">
      <dgm:prSet presAssocID="{F0634B07-975A-104E-9F94-80CF54748AC9}" presName="accent_1" presStyleCnt="0"/>
      <dgm:spPr/>
    </dgm:pt>
    <dgm:pt modelId="{88C4B519-88A8-BD45-8D81-20ABD1ACD290}" type="pres">
      <dgm:prSet presAssocID="{F0634B07-975A-104E-9F94-80CF54748AC9}" presName="accentRepeatNode" presStyleLbl="solidFgAcc1" presStyleIdx="0" presStyleCnt="5"/>
      <dgm:spPr/>
    </dgm:pt>
    <dgm:pt modelId="{3E036B68-6F3B-1848-8E28-292A6071C5B9}" type="pres">
      <dgm:prSet presAssocID="{029BD705-457F-5747-A957-0B6A5E73D3B3}" presName="text_2" presStyleLbl="node1" presStyleIdx="1" presStyleCnt="5">
        <dgm:presLayoutVars>
          <dgm:bulletEnabled val="1"/>
        </dgm:presLayoutVars>
      </dgm:prSet>
      <dgm:spPr/>
    </dgm:pt>
    <dgm:pt modelId="{FD9DA4A2-7EA6-D345-9306-C0B6C4AA579F}" type="pres">
      <dgm:prSet presAssocID="{029BD705-457F-5747-A957-0B6A5E73D3B3}" presName="accent_2" presStyleCnt="0"/>
      <dgm:spPr/>
    </dgm:pt>
    <dgm:pt modelId="{16307D13-AAB7-1645-9358-3A210C55E87E}" type="pres">
      <dgm:prSet presAssocID="{029BD705-457F-5747-A957-0B6A5E73D3B3}" presName="accentRepeatNode" presStyleLbl="solidFgAcc1" presStyleIdx="1" presStyleCnt="5"/>
      <dgm:spPr/>
    </dgm:pt>
    <dgm:pt modelId="{BD9AEDD5-4D2B-784B-A99F-E28F74B7617D}" type="pres">
      <dgm:prSet presAssocID="{5B786547-0715-9949-8A7E-EC7DBA70B234}" presName="text_3" presStyleLbl="node1" presStyleIdx="2" presStyleCnt="5">
        <dgm:presLayoutVars>
          <dgm:bulletEnabled val="1"/>
        </dgm:presLayoutVars>
      </dgm:prSet>
      <dgm:spPr/>
    </dgm:pt>
    <dgm:pt modelId="{A14F63D3-B61E-E340-8F8F-F9D1F8DC9324}" type="pres">
      <dgm:prSet presAssocID="{5B786547-0715-9949-8A7E-EC7DBA70B234}" presName="accent_3" presStyleCnt="0"/>
      <dgm:spPr/>
    </dgm:pt>
    <dgm:pt modelId="{C7CD5D5E-8C33-D342-8969-11F3B2A15F36}" type="pres">
      <dgm:prSet presAssocID="{5B786547-0715-9949-8A7E-EC7DBA70B234}" presName="accentRepeatNode" presStyleLbl="solidFgAcc1" presStyleIdx="2" presStyleCnt="5"/>
      <dgm:spPr/>
    </dgm:pt>
    <dgm:pt modelId="{B6C8CB90-D0B4-A14D-9089-5004EAEF3FEF}" type="pres">
      <dgm:prSet presAssocID="{B987405F-6D02-FA46-B89C-4A7F620D645F}" presName="text_4" presStyleLbl="node1" presStyleIdx="3" presStyleCnt="5">
        <dgm:presLayoutVars>
          <dgm:bulletEnabled val="1"/>
        </dgm:presLayoutVars>
      </dgm:prSet>
      <dgm:spPr/>
    </dgm:pt>
    <dgm:pt modelId="{75081CC4-E87E-B547-A237-BD7159610578}" type="pres">
      <dgm:prSet presAssocID="{B987405F-6D02-FA46-B89C-4A7F620D645F}" presName="accent_4" presStyleCnt="0"/>
      <dgm:spPr/>
    </dgm:pt>
    <dgm:pt modelId="{D23F5073-6A10-6944-8080-E3914521B52B}" type="pres">
      <dgm:prSet presAssocID="{B987405F-6D02-FA46-B89C-4A7F620D645F}" presName="accentRepeatNode" presStyleLbl="solidFgAcc1" presStyleIdx="3" presStyleCnt="5"/>
      <dgm:spPr/>
    </dgm:pt>
    <dgm:pt modelId="{A29B0A51-5499-9B4D-8E1F-1B3842761539}" type="pres">
      <dgm:prSet presAssocID="{64509FD5-6E25-5845-A629-4FB9DB6F77F4}" presName="text_5" presStyleLbl="node1" presStyleIdx="4" presStyleCnt="5">
        <dgm:presLayoutVars>
          <dgm:bulletEnabled val="1"/>
        </dgm:presLayoutVars>
      </dgm:prSet>
      <dgm:spPr/>
    </dgm:pt>
    <dgm:pt modelId="{DE415A47-60C3-F146-B676-DB9D711213AD}" type="pres">
      <dgm:prSet presAssocID="{64509FD5-6E25-5845-A629-4FB9DB6F77F4}" presName="accent_5" presStyleCnt="0"/>
      <dgm:spPr/>
    </dgm:pt>
    <dgm:pt modelId="{C0578463-EA41-3D41-ACDE-A2C8F3F71C0A}" type="pres">
      <dgm:prSet presAssocID="{64509FD5-6E25-5845-A629-4FB9DB6F77F4}" presName="accentRepeatNode" presStyleLbl="solidFgAcc1" presStyleIdx="4" presStyleCnt="5"/>
      <dgm:spPr/>
    </dgm:pt>
  </dgm:ptLst>
  <dgm:cxnLst>
    <dgm:cxn modelId="{DE26C31D-5958-9745-86EB-0AAC3437CE4E}" type="presOf" srcId="{B987405F-6D02-FA46-B89C-4A7F620D645F}" destId="{B6C8CB90-D0B4-A14D-9089-5004EAEF3FEF}" srcOrd="0" destOrd="0" presId="urn:microsoft.com/office/officeart/2008/layout/VerticalCurvedList"/>
    <dgm:cxn modelId="{2ECC2F3A-6A47-404E-84B9-0F20D254AA85}" type="presOf" srcId="{D6CFC512-DE40-0348-A99A-353B06D222B6}" destId="{1811C8EE-19C9-1F4B-A9AE-C4E29C5396E5}" srcOrd="0" destOrd="0" presId="urn:microsoft.com/office/officeart/2008/layout/VerticalCurvedList"/>
    <dgm:cxn modelId="{1D52B44C-5514-3941-AD0A-E8F7D58678C3}" type="presOf" srcId="{5B786547-0715-9949-8A7E-EC7DBA70B234}" destId="{BD9AEDD5-4D2B-784B-A99F-E28F74B7617D}" srcOrd="0" destOrd="0" presId="urn:microsoft.com/office/officeart/2008/layout/VerticalCurvedList"/>
    <dgm:cxn modelId="{75722E76-9B85-6847-A75D-126CEDC75144}" type="presOf" srcId="{64509FD5-6E25-5845-A629-4FB9DB6F77F4}" destId="{A29B0A51-5499-9B4D-8E1F-1B3842761539}" srcOrd="0" destOrd="0" presId="urn:microsoft.com/office/officeart/2008/layout/VerticalCurvedList"/>
    <dgm:cxn modelId="{066D187C-6114-8141-B957-689BE3AD5DB1}" type="presOf" srcId="{F0634B07-975A-104E-9F94-80CF54748AC9}" destId="{E556B1AF-B403-ED4B-B0C3-62D0E3549F2F}" srcOrd="0" destOrd="0" presId="urn:microsoft.com/office/officeart/2008/layout/VerticalCurvedList"/>
    <dgm:cxn modelId="{62FEA181-F48E-2B42-B887-D2BE33367A67}" type="presOf" srcId="{1444530B-E191-4349-8DEE-4C3BD223B33E}" destId="{82315533-3805-574C-BF04-ECB1C9AC4B7F}" srcOrd="0" destOrd="0" presId="urn:microsoft.com/office/officeart/2008/layout/VerticalCurvedList"/>
    <dgm:cxn modelId="{22BC159B-0C9F-2D47-86E0-53119B3FE667}" srcId="{D6CFC512-DE40-0348-A99A-353B06D222B6}" destId="{B987405F-6D02-FA46-B89C-4A7F620D645F}" srcOrd="3" destOrd="0" parTransId="{AE2AECA3-F5FF-C445-BA11-8ABEA55B92A5}" sibTransId="{83B3E313-226E-4145-975F-D2EDE8BDF130}"/>
    <dgm:cxn modelId="{ACF6E9B7-B033-F747-8333-DBA553980E67}" type="presOf" srcId="{029BD705-457F-5747-A957-0B6A5E73D3B3}" destId="{3E036B68-6F3B-1848-8E28-292A6071C5B9}" srcOrd="0" destOrd="0" presId="urn:microsoft.com/office/officeart/2008/layout/VerticalCurvedList"/>
    <dgm:cxn modelId="{9D5EE8BE-3614-6048-97B1-52B735658ECD}" srcId="{D6CFC512-DE40-0348-A99A-353B06D222B6}" destId="{029BD705-457F-5747-A957-0B6A5E73D3B3}" srcOrd="1" destOrd="0" parTransId="{E0D0D16C-223F-7848-8346-A49ADDEB3A38}" sibTransId="{C7577DA5-EE9F-174F-9EA3-96D1F0ED9F18}"/>
    <dgm:cxn modelId="{C4E5A1DD-F80F-CA47-A0F5-D22D9C723B89}" srcId="{D6CFC512-DE40-0348-A99A-353B06D222B6}" destId="{64509FD5-6E25-5845-A629-4FB9DB6F77F4}" srcOrd="4" destOrd="0" parTransId="{3DC941A3-B397-154F-8C11-8F66D7D62FC8}" sibTransId="{D114577B-6291-C543-83B2-FD36128692E5}"/>
    <dgm:cxn modelId="{0A4DA5DE-DFDF-A84D-BD70-F286E058F25E}" srcId="{D6CFC512-DE40-0348-A99A-353B06D222B6}" destId="{F0634B07-975A-104E-9F94-80CF54748AC9}" srcOrd="0" destOrd="0" parTransId="{8F7E46C8-57F5-7D4A-88EC-D4E5B85B87BE}" sibTransId="{1444530B-E191-4349-8DEE-4C3BD223B33E}"/>
    <dgm:cxn modelId="{895334F1-810D-9245-B1B8-D9A85D30D399}" srcId="{D6CFC512-DE40-0348-A99A-353B06D222B6}" destId="{5B786547-0715-9949-8A7E-EC7DBA70B234}" srcOrd="2" destOrd="0" parTransId="{5C614FEF-4D50-E44F-BAF1-E671A12DBFB5}" sibTransId="{82BAC3C4-3AD2-0347-AAD3-8FE9EE8CD2FB}"/>
    <dgm:cxn modelId="{D37ADA11-5A8C-0845-817A-DBD8F2E09051}" type="presParOf" srcId="{1811C8EE-19C9-1F4B-A9AE-C4E29C5396E5}" destId="{4EC041E7-E01C-1F47-8EE1-ABE9354E3844}" srcOrd="0" destOrd="0" presId="urn:microsoft.com/office/officeart/2008/layout/VerticalCurvedList"/>
    <dgm:cxn modelId="{D3DC5CEE-55AB-1A46-93BA-FE4B62F3D9D1}" type="presParOf" srcId="{4EC041E7-E01C-1F47-8EE1-ABE9354E3844}" destId="{25496F44-0732-8E40-A53B-96C036F2F1E5}" srcOrd="0" destOrd="0" presId="urn:microsoft.com/office/officeart/2008/layout/VerticalCurvedList"/>
    <dgm:cxn modelId="{A22900EF-A826-4842-B9CF-8DC317CE9302}" type="presParOf" srcId="{25496F44-0732-8E40-A53B-96C036F2F1E5}" destId="{AABBF035-7BEB-164D-87EC-88EAC4202B10}" srcOrd="0" destOrd="0" presId="urn:microsoft.com/office/officeart/2008/layout/VerticalCurvedList"/>
    <dgm:cxn modelId="{DE6852A8-8C94-5649-B244-779B7B7EF954}" type="presParOf" srcId="{25496F44-0732-8E40-A53B-96C036F2F1E5}" destId="{82315533-3805-574C-BF04-ECB1C9AC4B7F}" srcOrd="1" destOrd="0" presId="urn:microsoft.com/office/officeart/2008/layout/VerticalCurvedList"/>
    <dgm:cxn modelId="{8B806E34-AEE8-B74D-80A0-4802FE79BA01}" type="presParOf" srcId="{25496F44-0732-8E40-A53B-96C036F2F1E5}" destId="{421D1293-B01C-F349-8B2B-B06734929E4F}" srcOrd="2" destOrd="0" presId="urn:microsoft.com/office/officeart/2008/layout/VerticalCurvedList"/>
    <dgm:cxn modelId="{B6F5C7CA-9814-7A40-BC09-4561DD578B64}" type="presParOf" srcId="{25496F44-0732-8E40-A53B-96C036F2F1E5}" destId="{AE14F15D-2FF7-F34E-BDE9-D402030A0993}" srcOrd="3" destOrd="0" presId="urn:microsoft.com/office/officeart/2008/layout/VerticalCurvedList"/>
    <dgm:cxn modelId="{103D597C-CDFF-2F49-BFC7-9A02B9390903}" type="presParOf" srcId="{4EC041E7-E01C-1F47-8EE1-ABE9354E3844}" destId="{E556B1AF-B403-ED4B-B0C3-62D0E3549F2F}" srcOrd="1" destOrd="0" presId="urn:microsoft.com/office/officeart/2008/layout/VerticalCurvedList"/>
    <dgm:cxn modelId="{60BF47A2-D11A-8D48-9EA8-5FB92D6280C9}" type="presParOf" srcId="{4EC041E7-E01C-1F47-8EE1-ABE9354E3844}" destId="{0D671838-1B42-CB44-98BF-B84F45218932}" srcOrd="2" destOrd="0" presId="urn:microsoft.com/office/officeart/2008/layout/VerticalCurvedList"/>
    <dgm:cxn modelId="{9CBDC9F4-9BAB-8449-B883-D1722717854C}" type="presParOf" srcId="{0D671838-1B42-CB44-98BF-B84F45218932}" destId="{88C4B519-88A8-BD45-8D81-20ABD1ACD290}" srcOrd="0" destOrd="0" presId="urn:microsoft.com/office/officeart/2008/layout/VerticalCurvedList"/>
    <dgm:cxn modelId="{2E4C57FE-29F8-9E47-88A5-68CE33D7A549}" type="presParOf" srcId="{4EC041E7-E01C-1F47-8EE1-ABE9354E3844}" destId="{3E036B68-6F3B-1848-8E28-292A6071C5B9}" srcOrd="3" destOrd="0" presId="urn:microsoft.com/office/officeart/2008/layout/VerticalCurvedList"/>
    <dgm:cxn modelId="{39D91337-1883-4145-BA95-BC8AC40D5623}" type="presParOf" srcId="{4EC041E7-E01C-1F47-8EE1-ABE9354E3844}" destId="{FD9DA4A2-7EA6-D345-9306-C0B6C4AA579F}" srcOrd="4" destOrd="0" presId="urn:microsoft.com/office/officeart/2008/layout/VerticalCurvedList"/>
    <dgm:cxn modelId="{C936EE6C-86F1-534D-A4C6-9CB51DA3943F}" type="presParOf" srcId="{FD9DA4A2-7EA6-D345-9306-C0B6C4AA579F}" destId="{16307D13-AAB7-1645-9358-3A210C55E87E}" srcOrd="0" destOrd="0" presId="urn:microsoft.com/office/officeart/2008/layout/VerticalCurvedList"/>
    <dgm:cxn modelId="{63E3F5FC-D117-7F42-92EC-0A40BDF9F651}" type="presParOf" srcId="{4EC041E7-E01C-1F47-8EE1-ABE9354E3844}" destId="{BD9AEDD5-4D2B-784B-A99F-E28F74B7617D}" srcOrd="5" destOrd="0" presId="urn:microsoft.com/office/officeart/2008/layout/VerticalCurvedList"/>
    <dgm:cxn modelId="{0556F311-C795-624C-BA92-AEE2DC3F4DD1}" type="presParOf" srcId="{4EC041E7-E01C-1F47-8EE1-ABE9354E3844}" destId="{A14F63D3-B61E-E340-8F8F-F9D1F8DC9324}" srcOrd="6" destOrd="0" presId="urn:microsoft.com/office/officeart/2008/layout/VerticalCurvedList"/>
    <dgm:cxn modelId="{B72C818E-20C5-FF46-8504-F9B044ED9CE8}" type="presParOf" srcId="{A14F63D3-B61E-E340-8F8F-F9D1F8DC9324}" destId="{C7CD5D5E-8C33-D342-8969-11F3B2A15F36}" srcOrd="0" destOrd="0" presId="urn:microsoft.com/office/officeart/2008/layout/VerticalCurvedList"/>
    <dgm:cxn modelId="{BDE64ABE-4AE7-A44E-A534-0693A199D05F}" type="presParOf" srcId="{4EC041E7-E01C-1F47-8EE1-ABE9354E3844}" destId="{B6C8CB90-D0B4-A14D-9089-5004EAEF3FEF}" srcOrd="7" destOrd="0" presId="urn:microsoft.com/office/officeart/2008/layout/VerticalCurvedList"/>
    <dgm:cxn modelId="{D9116154-3C6F-274A-8D0E-F41C655C8029}" type="presParOf" srcId="{4EC041E7-E01C-1F47-8EE1-ABE9354E3844}" destId="{75081CC4-E87E-B547-A237-BD7159610578}" srcOrd="8" destOrd="0" presId="urn:microsoft.com/office/officeart/2008/layout/VerticalCurvedList"/>
    <dgm:cxn modelId="{D268EAF0-B3E7-B94F-B6E5-34D8E883024B}" type="presParOf" srcId="{75081CC4-E87E-B547-A237-BD7159610578}" destId="{D23F5073-6A10-6944-8080-E3914521B52B}" srcOrd="0" destOrd="0" presId="urn:microsoft.com/office/officeart/2008/layout/VerticalCurvedList"/>
    <dgm:cxn modelId="{57EAA483-B07B-0B44-80DC-B110FFF6F86B}" type="presParOf" srcId="{4EC041E7-E01C-1F47-8EE1-ABE9354E3844}" destId="{A29B0A51-5499-9B4D-8E1F-1B3842761539}" srcOrd="9" destOrd="0" presId="urn:microsoft.com/office/officeart/2008/layout/VerticalCurvedList"/>
    <dgm:cxn modelId="{6B3CD05A-2036-2446-BE66-365059AAED71}" type="presParOf" srcId="{4EC041E7-E01C-1F47-8EE1-ABE9354E3844}" destId="{DE415A47-60C3-F146-B676-DB9D711213AD}" srcOrd="10" destOrd="0" presId="urn:microsoft.com/office/officeart/2008/layout/VerticalCurvedList"/>
    <dgm:cxn modelId="{71F4E010-338C-6E47-918B-F9FC0A0A9DE9}" type="presParOf" srcId="{DE415A47-60C3-F146-B676-DB9D711213AD}" destId="{C0578463-EA41-3D41-ACDE-A2C8F3F71C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CFC512-DE40-0348-A99A-353B06D222B6}" type="doc">
      <dgm:prSet loTypeId="urn:microsoft.com/office/officeart/2008/layout/VerticalCurvedList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634B07-975A-104E-9F94-80CF54748AC9}">
      <dgm:prSet phldrT="[Text]"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Statuses</a:t>
          </a:r>
        </a:p>
      </dgm:t>
    </dgm:pt>
    <dgm:pt modelId="{8F7E46C8-57F5-7D4A-88EC-D4E5B85B87BE}" type="parTrans" cxnId="{0A4DA5DE-DFDF-A84D-BD70-F286E058F25E}">
      <dgm:prSet/>
      <dgm:spPr/>
      <dgm:t>
        <a:bodyPr/>
        <a:lstStyle/>
        <a:p>
          <a:endParaRPr lang="en-US"/>
        </a:p>
      </dgm:t>
    </dgm:pt>
    <dgm:pt modelId="{1444530B-E191-4349-8DEE-4C3BD223B33E}" type="sibTrans" cxnId="{0A4DA5DE-DFDF-A84D-BD70-F286E058F25E}">
      <dgm:prSet/>
      <dgm:spPr/>
      <dgm:t>
        <a:bodyPr/>
        <a:lstStyle/>
        <a:p>
          <a:endParaRPr lang="en-US"/>
        </a:p>
      </dgm:t>
    </dgm:pt>
    <dgm:pt modelId="{029BD705-457F-5747-A957-0B6A5E73D3B3}">
      <dgm:prSet phldrT="[Text]"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Roles</a:t>
          </a:r>
        </a:p>
      </dgm:t>
    </dgm:pt>
    <dgm:pt modelId="{E0D0D16C-223F-7848-8346-A49ADDEB3A38}" type="parTrans" cxnId="{9D5EE8BE-3614-6048-97B1-52B735658ECD}">
      <dgm:prSet/>
      <dgm:spPr/>
      <dgm:t>
        <a:bodyPr/>
        <a:lstStyle/>
        <a:p>
          <a:endParaRPr lang="en-US"/>
        </a:p>
      </dgm:t>
    </dgm:pt>
    <dgm:pt modelId="{C7577DA5-EE9F-174F-9EA3-96D1F0ED9F18}" type="sibTrans" cxnId="{9D5EE8BE-3614-6048-97B1-52B735658ECD}">
      <dgm:prSet/>
      <dgm:spPr/>
      <dgm:t>
        <a:bodyPr/>
        <a:lstStyle/>
        <a:p>
          <a:endParaRPr lang="en-US"/>
        </a:p>
      </dgm:t>
    </dgm:pt>
    <dgm:pt modelId="{5B786547-0715-9949-8A7E-EC7DBA70B234}">
      <dgm:prSet phldrT="[Text]"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Role Sets</a:t>
          </a:r>
        </a:p>
      </dgm:t>
    </dgm:pt>
    <dgm:pt modelId="{5C614FEF-4D50-E44F-BAF1-E671A12DBFB5}" type="parTrans" cxnId="{895334F1-810D-9245-B1B8-D9A85D30D399}">
      <dgm:prSet/>
      <dgm:spPr/>
      <dgm:t>
        <a:bodyPr/>
        <a:lstStyle/>
        <a:p>
          <a:endParaRPr lang="en-US"/>
        </a:p>
      </dgm:t>
    </dgm:pt>
    <dgm:pt modelId="{82BAC3C4-3AD2-0347-AAD3-8FE9EE8CD2FB}" type="sibTrans" cxnId="{895334F1-810D-9245-B1B8-D9A85D30D399}">
      <dgm:prSet/>
      <dgm:spPr/>
      <dgm:t>
        <a:bodyPr/>
        <a:lstStyle/>
        <a:p>
          <a:endParaRPr lang="en-US"/>
        </a:p>
      </dgm:t>
    </dgm:pt>
    <dgm:pt modelId="{B987405F-6D02-FA46-B89C-4A7F620D645F}">
      <dgm:prSet custT="1"/>
      <dgm:spPr/>
      <dgm:t>
        <a:bodyPr lIns="457200" bIns="0"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Role Conflict</a:t>
          </a:r>
        </a:p>
      </dgm:t>
    </dgm:pt>
    <dgm:pt modelId="{AE2AECA3-F5FF-C445-BA11-8ABEA55B92A5}" type="parTrans" cxnId="{22BC159B-0C9F-2D47-86E0-53119B3FE667}">
      <dgm:prSet/>
      <dgm:spPr/>
      <dgm:t>
        <a:bodyPr/>
        <a:lstStyle/>
        <a:p>
          <a:endParaRPr lang="en-US"/>
        </a:p>
      </dgm:t>
    </dgm:pt>
    <dgm:pt modelId="{83B3E313-226E-4145-975F-D2EDE8BDF130}" type="sibTrans" cxnId="{22BC159B-0C9F-2D47-86E0-53119B3FE667}">
      <dgm:prSet/>
      <dgm:spPr/>
      <dgm:t>
        <a:bodyPr/>
        <a:lstStyle/>
        <a:p>
          <a:endParaRPr lang="en-US"/>
        </a:p>
      </dgm:t>
    </dgm:pt>
    <dgm:pt modelId="{1811C8EE-19C9-1F4B-A9AE-C4E29C5396E5}" type="pres">
      <dgm:prSet presAssocID="{D6CFC512-DE40-0348-A99A-353B06D222B6}" presName="Name0" presStyleCnt="0">
        <dgm:presLayoutVars>
          <dgm:chMax val="7"/>
          <dgm:chPref val="7"/>
          <dgm:dir/>
        </dgm:presLayoutVars>
      </dgm:prSet>
      <dgm:spPr/>
    </dgm:pt>
    <dgm:pt modelId="{4EC041E7-E01C-1F47-8EE1-ABE9354E3844}" type="pres">
      <dgm:prSet presAssocID="{D6CFC512-DE40-0348-A99A-353B06D222B6}" presName="Name1" presStyleCnt="0"/>
      <dgm:spPr/>
    </dgm:pt>
    <dgm:pt modelId="{25496F44-0732-8E40-A53B-96C036F2F1E5}" type="pres">
      <dgm:prSet presAssocID="{D6CFC512-DE40-0348-A99A-353B06D222B6}" presName="cycle" presStyleCnt="0"/>
      <dgm:spPr/>
    </dgm:pt>
    <dgm:pt modelId="{AABBF035-7BEB-164D-87EC-88EAC4202B10}" type="pres">
      <dgm:prSet presAssocID="{D6CFC512-DE40-0348-A99A-353B06D222B6}" presName="srcNode" presStyleLbl="node1" presStyleIdx="0" presStyleCnt="4"/>
      <dgm:spPr/>
    </dgm:pt>
    <dgm:pt modelId="{82315533-3805-574C-BF04-ECB1C9AC4B7F}" type="pres">
      <dgm:prSet presAssocID="{D6CFC512-DE40-0348-A99A-353B06D222B6}" presName="conn" presStyleLbl="parChTrans1D2" presStyleIdx="0" presStyleCnt="1"/>
      <dgm:spPr/>
    </dgm:pt>
    <dgm:pt modelId="{421D1293-B01C-F349-8B2B-B06734929E4F}" type="pres">
      <dgm:prSet presAssocID="{D6CFC512-DE40-0348-A99A-353B06D222B6}" presName="extraNode" presStyleLbl="node1" presStyleIdx="0" presStyleCnt="4"/>
      <dgm:spPr/>
    </dgm:pt>
    <dgm:pt modelId="{AE14F15D-2FF7-F34E-BDE9-D402030A0993}" type="pres">
      <dgm:prSet presAssocID="{D6CFC512-DE40-0348-A99A-353B06D222B6}" presName="dstNode" presStyleLbl="node1" presStyleIdx="0" presStyleCnt="4"/>
      <dgm:spPr/>
    </dgm:pt>
    <dgm:pt modelId="{E556B1AF-B403-ED4B-B0C3-62D0E3549F2F}" type="pres">
      <dgm:prSet presAssocID="{F0634B07-975A-104E-9F94-80CF54748AC9}" presName="text_1" presStyleLbl="node1" presStyleIdx="0" presStyleCnt="4">
        <dgm:presLayoutVars>
          <dgm:bulletEnabled val="1"/>
        </dgm:presLayoutVars>
      </dgm:prSet>
      <dgm:spPr/>
    </dgm:pt>
    <dgm:pt modelId="{0D671838-1B42-CB44-98BF-B84F45218932}" type="pres">
      <dgm:prSet presAssocID="{F0634B07-975A-104E-9F94-80CF54748AC9}" presName="accent_1" presStyleCnt="0"/>
      <dgm:spPr/>
    </dgm:pt>
    <dgm:pt modelId="{88C4B519-88A8-BD45-8D81-20ABD1ACD290}" type="pres">
      <dgm:prSet presAssocID="{F0634B07-975A-104E-9F94-80CF54748AC9}" presName="accentRepeatNode" presStyleLbl="solidFgAcc1" presStyleIdx="0" presStyleCnt="4"/>
      <dgm:spPr/>
    </dgm:pt>
    <dgm:pt modelId="{3E036B68-6F3B-1848-8E28-292A6071C5B9}" type="pres">
      <dgm:prSet presAssocID="{029BD705-457F-5747-A957-0B6A5E73D3B3}" presName="text_2" presStyleLbl="node1" presStyleIdx="1" presStyleCnt="4">
        <dgm:presLayoutVars>
          <dgm:bulletEnabled val="1"/>
        </dgm:presLayoutVars>
      </dgm:prSet>
      <dgm:spPr/>
    </dgm:pt>
    <dgm:pt modelId="{FD9DA4A2-7EA6-D345-9306-C0B6C4AA579F}" type="pres">
      <dgm:prSet presAssocID="{029BD705-457F-5747-A957-0B6A5E73D3B3}" presName="accent_2" presStyleCnt="0"/>
      <dgm:spPr/>
    </dgm:pt>
    <dgm:pt modelId="{16307D13-AAB7-1645-9358-3A210C55E87E}" type="pres">
      <dgm:prSet presAssocID="{029BD705-457F-5747-A957-0B6A5E73D3B3}" presName="accentRepeatNode" presStyleLbl="solidFgAcc1" presStyleIdx="1" presStyleCnt="4"/>
      <dgm:spPr/>
    </dgm:pt>
    <dgm:pt modelId="{BD9AEDD5-4D2B-784B-A99F-E28F74B7617D}" type="pres">
      <dgm:prSet presAssocID="{5B786547-0715-9949-8A7E-EC7DBA70B234}" presName="text_3" presStyleLbl="node1" presStyleIdx="2" presStyleCnt="4">
        <dgm:presLayoutVars>
          <dgm:bulletEnabled val="1"/>
        </dgm:presLayoutVars>
      </dgm:prSet>
      <dgm:spPr/>
    </dgm:pt>
    <dgm:pt modelId="{A14F63D3-B61E-E340-8F8F-F9D1F8DC9324}" type="pres">
      <dgm:prSet presAssocID="{5B786547-0715-9949-8A7E-EC7DBA70B234}" presName="accent_3" presStyleCnt="0"/>
      <dgm:spPr/>
    </dgm:pt>
    <dgm:pt modelId="{C7CD5D5E-8C33-D342-8969-11F3B2A15F36}" type="pres">
      <dgm:prSet presAssocID="{5B786547-0715-9949-8A7E-EC7DBA70B234}" presName="accentRepeatNode" presStyleLbl="solidFgAcc1" presStyleIdx="2" presStyleCnt="4"/>
      <dgm:spPr/>
    </dgm:pt>
    <dgm:pt modelId="{B6C8CB90-D0B4-A14D-9089-5004EAEF3FEF}" type="pres">
      <dgm:prSet presAssocID="{B987405F-6D02-FA46-B89C-4A7F620D645F}" presName="text_4" presStyleLbl="node1" presStyleIdx="3" presStyleCnt="4">
        <dgm:presLayoutVars>
          <dgm:bulletEnabled val="1"/>
        </dgm:presLayoutVars>
      </dgm:prSet>
      <dgm:spPr/>
    </dgm:pt>
    <dgm:pt modelId="{75081CC4-E87E-B547-A237-BD7159610578}" type="pres">
      <dgm:prSet presAssocID="{B987405F-6D02-FA46-B89C-4A7F620D645F}" presName="accent_4" presStyleCnt="0"/>
      <dgm:spPr/>
    </dgm:pt>
    <dgm:pt modelId="{D23F5073-6A10-6944-8080-E3914521B52B}" type="pres">
      <dgm:prSet presAssocID="{B987405F-6D02-FA46-B89C-4A7F620D645F}" presName="accentRepeatNode" presStyleLbl="solidFgAcc1" presStyleIdx="3" presStyleCnt="4"/>
      <dgm:spPr/>
    </dgm:pt>
  </dgm:ptLst>
  <dgm:cxnLst>
    <dgm:cxn modelId="{DE26C31D-5958-9745-86EB-0AAC3437CE4E}" type="presOf" srcId="{B987405F-6D02-FA46-B89C-4A7F620D645F}" destId="{B6C8CB90-D0B4-A14D-9089-5004EAEF3FEF}" srcOrd="0" destOrd="0" presId="urn:microsoft.com/office/officeart/2008/layout/VerticalCurvedList"/>
    <dgm:cxn modelId="{2ECC2F3A-6A47-404E-84B9-0F20D254AA85}" type="presOf" srcId="{D6CFC512-DE40-0348-A99A-353B06D222B6}" destId="{1811C8EE-19C9-1F4B-A9AE-C4E29C5396E5}" srcOrd="0" destOrd="0" presId="urn:microsoft.com/office/officeart/2008/layout/VerticalCurvedList"/>
    <dgm:cxn modelId="{1D52B44C-5514-3941-AD0A-E8F7D58678C3}" type="presOf" srcId="{5B786547-0715-9949-8A7E-EC7DBA70B234}" destId="{BD9AEDD5-4D2B-784B-A99F-E28F74B7617D}" srcOrd="0" destOrd="0" presId="urn:microsoft.com/office/officeart/2008/layout/VerticalCurvedList"/>
    <dgm:cxn modelId="{066D187C-6114-8141-B957-689BE3AD5DB1}" type="presOf" srcId="{F0634B07-975A-104E-9F94-80CF54748AC9}" destId="{E556B1AF-B403-ED4B-B0C3-62D0E3549F2F}" srcOrd="0" destOrd="0" presId="urn:microsoft.com/office/officeart/2008/layout/VerticalCurvedList"/>
    <dgm:cxn modelId="{62FEA181-F48E-2B42-B887-D2BE33367A67}" type="presOf" srcId="{1444530B-E191-4349-8DEE-4C3BD223B33E}" destId="{82315533-3805-574C-BF04-ECB1C9AC4B7F}" srcOrd="0" destOrd="0" presId="urn:microsoft.com/office/officeart/2008/layout/VerticalCurvedList"/>
    <dgm:cxn modelId="{22BC159B-0C9F-2D47-86E0-53119B3FE667}" srcId="{D6CFC512-DE40-0348-A99A-353B06D222B6}" destId="{B987405F-6D02-FA46-B89C-4A7F620D645F}" srcOrd="3" destOrd="0" parTransId="{AE2AECA3-F5FF-C445-BA11-8ABEA55B92A5}" sibTransId="{83B3E313-226E-4145-975F-D2EDE8BDF130}"/>
    <dgm:cxn modelId="{ACF6E9B7-B033-F747-8333-DBA553980E67}" type="presOf" srcId="{029BD705-457F-5747-A957-0B6A5E73D3B3}" destId="{3E036B68-6F3B-1848-8E28-292A6071C5B9}" srcOrd="0" destOrd="0" presId="urn:microsoft.com/office/officeart/2008/layout/VerticalCurvedList"/>
    <dgm:cxn modelId="{9D5EE8BE-3614-6048-97B1-52B735658ECD}" srcId="{D6CFC512-DE40-0348-A99A-353B06D222B6}" destId="{029BD705-457F-5747-A957-0B6A5E73D3B3}" srcOrd="1" destOrd="0" parTransId="{E0D0D16C-223F-7848-8346-A49ADDEB3A38}" sibTransId="{C7577DA5-EE9F-174F-9EA3-96D1F0ED9F18}"/>
    <dgm:cxn modelId="{0A4DA5DE-DFDF-A84D-BD70-F286E058F25E}" srcId="{D6CFC512-DE40-0348-A99A-353B06D222B6}" destId="{F0634B07-975A-104E-9F94-80CF54748AC9}" srcOrd="0" destOrd="0" parTransId="{8F7E46C8-57F5-7D4A-88EC-D4E5B85B87BE}" sibTransId="{1444530B-E191-4349-8DEE-4C3BD223B33E}"/>
    <dgm:cxn modelId="{895334F1-810D-9245-B1B8-D9A85D30D399}" srcId="{D6CFC512-DE40-0348-A99A-353B06D222B6}" destId="{5B786547-0715-9949-8A7E-EC7DBA70B234}" srcOrd="2" destOrd="0" parTransId="{5C614FEF-4D50-E44F-BAF1-E671A12DBFB5}" sibTransId="{82BAC3C4-3AD2-0347-AAD3-8FE9EE8CD2FB}"/>
    <dgm:cxn modelId="{D37ADA11-5A8C-0845-817A-DBD8F2E09051}" type="presParOf" srcId="{1811C8EE-19C9-1F4B-A9AE-C4E29C5396E5}" destId="{4EC041E7-E01C-1F47-8EE1-ABE9354E3844}" srcOrd="0" destOrd="0" presId="urn:microsoft.com/office/officeart/2008/layout/VerticalCurvedList"/>
    <dgm:cxn modelId="{D3DC5CEE-55AB-1A46-93BA-FE4B62F3D9D1}" type="presParOf" srcId="{4EC041E7-E01C-1F47-8EE1-ABE9354E3844}" destId="{25496F44-0732-8E40-A53B-96C036F2F1E5}" srcOrd="0" destOrd="0" presId="urn:microsoft.com/office/officeart/2008/layout/VerticalCurvedList"/>
    <dgm:cxn modelId="{A22900EF-A826-4842-B9CF-8DC317CE9302}" type="presParOf" srcId="{25496F44-0732-8E40-A53B-96C036F2F1E5}" destId="{AABBF035-7BEB-164D-87EC-88EAC4202B10}" srcOrd="0" destOrd="0" presId="urn:microsoft.com/office/officeart/2008/layout/VerticalCurvedList"/>
    <dgm:cxn modelId="{DE6852A8-8C94-5649-B244-779B7B7EF954}" type="presParOf" srcId="{25496F44-0732-8E40-A53B-96C036F2F1E5}" destId="{82315533-3805-574C-BF04-ECB1C9AC4B7F}" srcOrd="1" destOrd="0" presId="urn:microsoft.com/office/officeart/2008/layout/VerticalCurvedList"/>
    <dgm:cxn modelId="{8B806E34-AEE8-B74D-80A0-4802FE79BA01}" type="presParOf" srcId="{25496F44-0732-8E40-A53B-96C036F2F1E5}" destId="{421D1293-B01C-F349-8B2B-B06734929E4F}" srcOrd="2" destOrd="0" presId="urn:microsoft.com/office/officeart/2008/layout/VerticalCurvedList"/>
    <dgm:cxn modelId="{B6F5C7CA-9814-7A40-BC09-4561DD578B64}" type="presParOf" srcId="{25496F44-0732-8E40-A53B-96C036F2F1E5}" destId="{AE14F15D-2FF7-F34E-BDE9-D402030A0993}" srcOrd="3" destOrd="0" presId="urn:microsoft.com/office/officeart/2008/layout/VerticalCurvedList"/>
    <dgm:cxn modelId="{103D597C-CDFF-2F49-BFC7-9A02B9390903}" type="presParOf" srcId="{4EC041E7-E01C-1F47-8EE1-ABE9354E3844}" destId="{E556B1AF-B403-ED4B-B0C3-62D0E3549F2F}" srcOrd="1" destOrd="0" presId="urn:microsoft.com/office/officeart/2008/layout/VerticalCurvedList"/>
    <dgm:cxn modelId="{60BF47A2-D11A-8D48-9EA8-5FB92D6280C9}" type="presParOf" srcId="{4EC041E7-E01C-1F47-8EE1-ABE9354E3844}" destId="{0D671838-1B42-CB44-98BF-B84F45218932}" srcOrd="2" destOrd="0" presId="urn:microsoft.com/office/officeart/2008/layout/VerticalCurvedList"/>
    <dgm:cxn modelId="{9CBDC9F4-9BAB-8449-B883-D1722717854C}" type="presParOf" srcId="{0D671838-1B42-CB44-98BF-B84F45218932}" destId="{88C4B519-88A8-BD45-8D81-20ABD1ACD290}" srcOrd="0" destOrd="0" presId="urn:microsoft.com/office/officeart/2008/layout/VerticalCurvedList"/>
    <dgm:cxn modelId="{2E4C57FE-29F8-9E47-88A5-68CE33D7A549}" type="presParOf" srcId="{4EC041E7-E01C-1F47-8EE1-ABE9354E3844}" destId="{3E036B68-6F3B-1848-8E28-292A6071C5B9}" srcOrd="3" destOrd="0" presId="urn:microsoft.com/office/officeart/2008/layout/VerticalCurvedList"/>
    <dgm:cxn modelId="{39D91337-1883-4145-BA95-BC8AC40D5623}" type="presParOf" srcId="{4EC041E7-E01C-1F47-8EE1-ABE9354E3844}" destId="{FD9DA4A2-7EA6-D345-9306-C0B6C4AA579F}" srcOrd="4" destOrd="0" presId="urn:microsoft.com/office/officeart/2008/layout/VerticalCurvedList"/>
    <dgm:cxn modelId="{C936EE6C-86F1-534D-A4C6-9CB51DA3943F}" type="presParOf" srcId="{FD9DA4A2-7EA6-D345-9306-C0B6C4AA579F}" destId="{16307D13-AAB7-1645-9358-3A210C55E87E}" srcOrd="0" destOrd="0" presId="urn:microsoft.com/office/officeart/2008/layout/VerticalCurvedList"/>
    <dgm:cxn modelId="{63E3F5FC-D117-7F42-92EC-0A40BDF9F651}" type="presParOf" srcId="{4EC041E7-E01C-1F47-8EE1-ABE9354E3844}" destId="{BD9AEDD5-4D2B-784B-A99F-E28F74B7617D}" srcOrd="5" destOrd="0" presId="urn:microsoft.com/office/officeart/2008/layout/VerticalCurvedList"/>
    <dgm:cxn modelId="{0556F311-C795-624C-BA92-AEE2DC3F4DD1}" type="presParOf" srcId="{4EC041E7-E01C-1F47-8EE1-ABE9354E3844}" destId="{A14F63D3-B61E-E340-8F8F-F9D1F8DC9324}" srcOrd="6" destOrd="0" presId="urn:microsoft.com/office/officeart/2008/layout/VerticalCurvedList"/>
    <dgm:cxn modelId="{B72C818E-20C5-FF46-8504-F9B044ED9CE8}" type="presParOf" srcId="{A14F63D3-B61E-E340-8F8F-F9D1F8DC9324}" destId="{C7CD5D5E-8C33-D342-8969-11F3B2A15F36}" srcOrd="0" destOrd="0" presId="urn:microsoft.com/office/officeart/2008/layout/VerticalCurvedList"/>
    <dgm:cxn modelId="{BDE64ABE-4AE7-A44E-A534-0693A199D05F}" type="presParOf" srcId="{4EC041E7-E01C-1F47-8EE1-ABE9354E3844}" destId="{B6C8CB90-D0B4-A14D-9089-5004EAEF3FEF}" srcOrd="7" destOrd="0" presId="urn:microsoft.com/office/officeart/2008/layout/VerticalCurvedList"/>
    <dgm:cxn modelId="{D9116154-3C6F-274A-8D0E-F41C655C8029}" type="presParOf" srcId="{4EC041E7-E01C-1F47-8EE1-ABE9354E3844}" destId="{75081CC4-E87E-B547-A237-BD7159610578}" srcOrd="8" destOrd="0" presId="urn:microsoft.com/office/officeart/2008/layout/VerticalCurvedList"/>
    <dgm:cxn modelId="{D268EAF0-B3E7-B94F-B6E5-34D8E883024B}" type="presParOf" srcId="{75081CC4-E87E-B547-A237-BD7159610578}" destId="{D23F5073-6A10-6944-8080-E3914521B5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15533-3805-574C-BF04-ECB1C9AC4B7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6B1AF-B403-ED4B-B0C3-62D0E3549F2F}">
      <dsp:nvSpPr>
        <dsp:cNvPr id="0" name=""/>
        <dsp:cNvSpPr/>
      </dsp:nvSpPr>
      <dsp:spPr>
        <a:xfrm>
          <a:off x="384538" y="253918"/>
          <a:ext cx="5656275" cy="5081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Nonverbal Behavior</a:t>
          </a:r>
        </a:p>
      </dsp:txBody>
      <dsp:txXfrm>
        <a:off x="384538" y="253918"/>
        <a:ext cx="5656275" cy="508162"/>
      </dsp:txXfrm>
    </dsp:sp>
    <dsp:sp modelId="{88C4B519-88A8-BD45-8D81-20ABD1ACD290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036B68-6F3B-1848-8E28-292A6071C5B9}">
      <dsp:nvSpPr>
        <dsp:cNvPr id="0" name=""/>
        <dsp:cNvSpPr/>
      </dsp:nvSpPr>
      <dsp:spPr>
        <a:xfrm>
          <a:off x="748672" y="1015918"/>
          <a:ext cx="5292140" cy="508162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Exchange</a:t>
          </a:r>
        </a:p>
      </dsp:txBody>
      <dsp:txXfrm>
        <a:off x="748672" y="1015918"/>
        <a:ext cx="5292140" cy="508162"/>
      </dsp:txXfrm>
    </dsp:sp>
    <dsp:sp modelId="{16307D13-AAB7-1645-9358-3A210C55E87E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9AEDD5-4D2B-784B-A99F-E28F74B7617D}">
      <dsp:nvSpPr>
        <dsp:cNvPr id="0" name=""/>
        <dsp:cNvSpPr/>
      </dsp:nvSpPr>
      <dsp:spPr>
        <a:xfrm>
          <a:off x="860432" y="1777918"/>
          <a:ext cx="5180380" cy="508162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Cooperation</a:t>
          </a:r>
        </a:p>
      </dsp:txBody>
      <dsp:txXfrm>
        <a:off x="860432" y="1777918"/>
        <a:ext cx="5180380" cy="508162"/>
      </dsp:txXfrm>
    </dsp:sp>
    <dsp:sp modelId="{C7CD5D5E-8C33-D342-8969-11F3B2A15F36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C8CB90-D0B4-A14D-9089-5004EAEF3FEF}">
      <dsp:nvSpPr>
        <dsp:cNvPr id="0" name=""/>
        <dsp:cNvSpPr/>
      </dsp:nvSpPr>
      <dsp:spPr>
        <a:xfrm>
          <a:off x="748672" y="2539918"/>
          <a:ext cx="5292140" cy="508162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Conflict</a:t>
          </a:r>
        </a:p>
      </dsp:txBody>
      <dsp:txXfrm>
        <a:off x="748672" y="2539918"/>
        <a:ext cx="5292140" cy="508162"/>
      </dsp:txXfrm>
    </dsp:sp>
    <dsp:sp modelId="{D23F5073-6A10-6944-8080-E3914521B52B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9B0A51-5499-9B4D-8E1F-1B3842761539}">
      <dsp:nvSpPr>
        <dsp:cNvPr id="0" name=""/>
        <dsp:cNvSpPr/>
      </dsp:nvSpPr>
      <dsp:spPr>
        <a:xfrm>
          <a:off x="384538" y="3301918"/>
          <a:ext cx="5656275" cy="508162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Competition</a:t>
          </a:r>
        </a:p>
      </dsp:txBody>
      <dsp:txXfrm>
        <a:off x="384538" y="3301918"/>
        <a:ext cx="5656275" cy="508162"/>
      </dsp:txXfrm>
    </dsp:sp>
    <dsp:sp modelId="{C0578463-EA41-3D41-ACDE-A2C8F3F71C0A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15533-3805-574C-BF04-ECB1C9AC4B7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6B1AF-B403-ED4B-B0C3-62D0E3549F2F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Statuses</a:t>
          </a:r>
        </a:p>
      </dsp:txBody>
      <dsp:txXfrm>
        <a:off x="460128" y="312440"/>
        <a:ext cx="5580684" cy="625205"/>
      </dsp:txXfrm>
    </dsp:sp>
    <dsp:sp modelId="{88C4B519-88A8-BD45-8D81-20ABD1ACD290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036B68-6F3B-1848-8E28-292A6071C5B9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Roles</a:t>
          </a:r>
        </a:p>
      </dsp:txBody>
      <dsp:txXfrm>
        <a:off x="818573" y="1250411"/>
        <a:ext cx="5222240" cy="625205"/>
      </dsp:txXfrm>
    </dsp:sp>
    <dsp:sp modelId="{16307D13-AAB7-1645-9358-3A210C55E87E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9AEDD5-4D2B-784B-A99F-E28F74B7617D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Role Sets</a:t>
          </a:r>
        </a:p>
      </dsp:txBody>
      <dsp:txXfrm>
        <a:off x="818573" y="2188382"/>
        <a:ext cx="5222240" cy="625205"/>
      </dsp:txXfrm>
    </dsp:sp>
    <dsp:sp modelId="{C7CD5D5E-8C33-D342-8969-11F3B2A15F36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C8CB90-D0B4-A14D-9089-5004EAEF3FEF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0" tIns="76200" rIns="762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Role Conflict</a:t>
          </a:r>
        </a:p>
      </dsp:txBody>
      <dsp:txXfrm>
        <a:off x="460128" y="3126353"/>
        <a:ext cx="5580684" cy="625205"/>
      </dsp:txXfrm>
    </dsp:sp>
    <dsp:sp modelId="{D23F5073-6A10-6944-8080-E3914521B52B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Interaction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Doing something for each other with the express purpose of receiving a reward or return is an exchange interaction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May be</a:t>
            </a:r>
          </a:p>
          <a:p>
            <a:pPr marL="1036638" indent="-231775">
              <a:lnSpc>
                <a:spcPts val="264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Material</a:t>
            </a:r>
          </a:p>
          <a:p>
            <a:pPr marL="1036638" indent="-231775">
              <a:lnSpc>
                <a:spcPts val="264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Emotional or psychological</a:t>
            </a:r>
          </a:p>
        </p:txBody>
      </p:sp>
    </p:spTree>
    <p:extLst>
      <p:ext uri="{BB962C8B-B14F-4D97-AF65-F5344CB8AC3E}">
        <p14:creationId xmlns:p14="http://schemas.microsoft.com/office/powerpoint/2010/main" val="314913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People acting together to promote common interests or achieve shared goals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Athletic teams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Family members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Student study groups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031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arises between groups when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Values are incompatible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Rewards or resources are limited</a:t>
            </a:r>
          </a:p>
          <a:p>
            <a:pPr>
              <a:spcBef>
                <a:spcPts val="3000"/>
              </a:spcBef>
            </a:pPr>
            <a:r>
              <a:rPr lang="en-US" dirty="0"/>
              <a:t>Conflict generally involves attempting to gain or use power</a:t>
            </a:r>
          </a:p>
        </p:txBody>
      </p:sp>
    </p:spTree>
    <p:extLst>
      <p:ext uri="{BB962C8B-B14F-4D97-AF65-F5344CB8AC3E}">
        <p14:creationId xmlns:p14="http://schemas.microsoft.com/office/powerpoint/2010/main" val="230575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form of conflict enacted within agreed-upon rules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Political conflict / elections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Domestic conflict</a:t>
            </a:r>
          </a:p>
        </p:txBody>
      </p:sp>
    </p:spTree>
    <p:extLst>
      <p:ext uri="{BB962C8B-B14F-4D97-AF65-F5344CB8AC3E}">
        <p14:creationId xmlns:p14="http://schemas.microsoft.com/office/powerpoint/2010/main" val="281159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Social Interaction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C144682-14BF-A047-9C94-2BFA3CCB3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4368619"/>
              </p:ext>
            </p:extLst>
          </p:nvPr>
        </p:nvGraphicFramePr>
        <p:xfrm>
          <a:off x="1524000" y="13563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17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Socially defined positions that people occupy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Simultaneous, multiple statuses are common</a:t>
            </a:r>
          </a:p>
          <a:p>
            <a:pPr marL="1036638" indent="-231775">
              <a:lnSpc>
                <a:spcPts val="264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Son</a:t>
            </a:r>
          </a:p>
          <a:p>
            <a:pPr marL="1036638" indent="-231775">
              <a:lnSpc>
                <a:spcPts val="264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Student</a:t>
            </a:r>
          </a:p>
          <a:p>
            <a:pPr marL="1036638" indent="-231775">
              <a:lnSpc>
                <a:spcPts val="264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Employee</a:t>
            </a:r>
          </a:p>
          <a:p>
            <a:pPr marL="1036638" indent="-231775">
              <a:lnSpc>
                <a:spcPts val="264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Spouse</a:t>
            </a:r>
          </a:p>
          <a:p>
            <a:pPr marL="804863" indent="-231775">
              <a:lnSpc>
                <a:spcPts val="2640"/>
              </a:lnSpc>
              <a:buFont typeface="Wingdings" pitchFamily="2" charset="2"/>
              <a:buChar char="§"/>
            </a:pPr>
            <a:r>
              <a:rPr lang="en-US" sz="2400" dirty="0"/>
              <a:t>May be </a:t>
            </a:r>
            <a:r>
              <a:rPr lang="en-US" sz="2400" b="1" dirty="0"/>
              <a:t>ascribed</a:t>
            </a:r>
            <a:r>
              <a:rPr lang="en-US" sz="2400" dirty="0"/>
              <a:t> or </a:t>
            </a:r>
            <a:r>
              <a:rPr lang="en-US" sz="2400" b="1" dirty="0"/>
              <a:t>achieved</a:t>
            </a:r>
          </a:p>
        </p:txBody>
      </p:sp>
    </p:spTree>
    <p:extLst>
      <p:ext uri="{BB962C8B-B14F-4D97-AF65-F5344CB8AC3E}">
        <p14:creationId xmlns:p14="http://schemas.microsoft.com/office/powerpoint/2010/main" val="3344883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200" dirty="0"/>
              <a:t>Dominant over other components of status</a:t>
            </a:r>
          </a:p>
        </p:txBody>
      </p:sp>
    </p:spTree>
    <p:extLst>
      <p:ext uri="{BB962C8B-B14F-4D97-AF65-F5344CB8AC3E}">
        <p14:creationId xmlns:p14="http://schemas.microsoft.com/office/powerpoint/2010/main" val="3117387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Ascribed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Conferred upon us through birth or other significant factors beyond our control and without intent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Birth order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Sex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Racial identity</a:t>
            </a:r>
          </a:p>
        </p:txBody>
      </p:sp>
    </p:spTree>
    <p:extLst>
      <p:ext uri="{BB962C8B-B14F-4D97-AF65-F5344CB8AC3E}">
        <p14:creationId xmlns:p14="http://schemas.microsoft.com/office/powerpoint/2010/main" val="3109235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Result of the individual’s choices or actions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Student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Professor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Garage mechanic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Parent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Spouse</a:t>
            </a:r>
          </a:p>
        </p:txBody>
      </p:sp>
    </p:spTree>
    <p:extLst>
      <p:ext uri="{BB962C8B-B14F-4D97-AF65-F5344CB8AC3E}">
        <p14:creationId xmlns:p14="http://schemas.microsoft.com/office/powerpoint/2010/main" val="3732031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Bring statuses to life through culturally defined rules for proper status performance and behavior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Are associated with every status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May be multiple roles per status</a:t>
            </a:r>
          </a:p>
        </p:txBody>
      </p:sp>
    </p:spTree>
    <p:extLst>
      <p:ext uri="{BB962C8B-B14F-4D97-AF65-F5344CB8AC3E}">
        <p14:creationId xmlns:p14="http://schemas.microsoft.com/office/powerpoint/2010/main" val="41159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why it is important to understand social interaction.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Know what the major types of social interaction are.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the concept of role.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Explain the role norms play in social interaction.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Describe the main features of statuses.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how the context of a situation influences social interaction.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Know the difference between role strain and role conflict.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Describe the role collective behavior plays in social interaction.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Collective of all the roles attached to a single status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Performance of specific role dependent on:</a:t>
            </a:r>
          </a:p>
          <a:p>
            <a:pPr marL="1147763" indent="-231775">
              <a:lnSpc>
                <a:spcPts val="28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Status of other person</a:t>
            </a:r>
          </a:p>
          <a:p>
            <a:pPr marL="1147763" indent="-231775">
              <a:lnSpc>
                <a:spcPts val="28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Social setting and circumstances</a:t>
            </a:r>
          </a:p>
          <a:p>
            <a:pPr marL="1147763" indent="-231775">
              <a:lnSpc>
                <a:spcPts val="28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Rights and obligations associated with statuses</a:t>
            </a:r>
          </a:p>
        </p:txBody>
      </p:sp>
    </p:spTree>
    <p:extLst>
      <p:ext uri="{BB962C8B-B14F-4D97-AF65-F5344CB8AC3E}">
        <p14:creationId xmlns:p14="http://schemas.microsoft.com/office/powerpoint/2010/main" val="2890668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Strain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Single role involves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Conflicting demands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Conflicting expectations</a:t>
            </a:r>
          </a:p>
          <a:p>
            <a:pPr marL="1147763" indent="-231775">
              <a:lnSpc>
                <a:spcPts val="28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Performer of role experiences strain in balancing demands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1646500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One individual occupies multiple statuses simultaneously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Unable to enact the roles of one status without violating those of another status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90218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Playing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Profound influence on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Attitudes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Behaviors</a:t>
            </a:r>
          </a:p>
          <a:p>
            <a:pPr>
              <a:spcBef>
                <a:spcPts val="3000"/>
              </a:spcBef>
            </a:pPr>
            <a:r>
              <a:rPr lang="en-US" dirty="0"/>
              <a:t>Transformative potential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Actions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Perception of self</a:t>
            </a:r>
          </a:p>
        </p:txBody>
      </p:sp>
    </p:spTree>
    <p:extLst>
      <p:ext uri="{BB962C8B-B14F-4D97-AF65-F5344CB8AC3E}">
        <p14:creationId xmlns:p14="http://schemas.microsoft.com/office/powerpoint/2010/main" val="452913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Spontaneous social actions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Response to</a:t>
            </a:r>
          </a:p>
          <a:p>
            <a:pPr marL="1147763" indent="-231775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Unstructured situations</a:t>
            </a:r>
          </a:p>
          <a:p>
            <a:pPr marL="1147763" indent="-231775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Ambiguous situations</a:t>
            </a:r>
          </a:p>
          <a:p>
            <a:pPr>
              <a:spcBef>
                <a:spcPts val="3000"/>
              </a:spcBef>
            </a:pPr>
            <a:r>
              <a:rPr lang="en-US" dirty="0"/>
              <a:t>Potential of powerful social response and exchange</a:t>
            </a:r>
          </a:p>
        </p:txBody>
      </p:sp>
    </p:spTree>
    <p:extLst>
      <p:ext uri="{BB962C8B-B14F-4D97-AF65-F5344CB8AC3E}">
        <p14:creationId xmlns:p14="http://schemas.microsoft.com/office/powerpoint/2010/main" val="2339628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Behavior at Play in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800" dirty="0"/>
              <a:t>Fads – social changes</a:t>
            </a:r>
          </a:p>
          <a:p>
            <a:pPr marL="804863" indent="-231775">
              <a:lnSpc>
                <a:spcPts val="34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Short life, abrupt rise and fall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dirty="0"/>
              <a:t>Fashions – standards of dress or manners</a:t>
            </a:r>
          </a:p>
          <a:p>
            <a:pPr marL="804863" indent="-23177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Longer life, slower evolution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sz="2800" dirty="0"/>
              <a:t>Rum</a:t>
            </a:r>
            <a:r>
              <a:rPr lang="en-US" dirty="0"/>
              <a:t>ors – ambiguity in truth and meaning</a:t>
            </a:r>
          </a:p>
          <a:p>
            <a:pPr marL="804863" indent="-23177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Face-to-face or media sharing</a:t>
            </a:r>
          </a:p>
        </p:txBody>
      </p:sp>
    </p:spTree>
    <p:extLst>
      <p:ext uri="{BB962C8B-B14F-4D97-AF65-F5344CB8AC3E}">
        <p14:creationId xmlns:p14="http://schemas.microsoft.com/office/powerpoint/2010/main" val="389316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Behavior at Play in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800" dirty="0"/>
              <a:t>Public opinion – shared belief about common proble</a:t>
            </a:r>
            <a:r>
              <a:rPr lang="en-US" dirty="0"/>
              <a:t>m, interest, or activity</a:t>
            </a:r>
            <a:endParaRPr lang="en-US" sz="2800" dirty="0"/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Strongly held and possibly divisive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Influenced by</a:t>
            </a:r>
          </a:p>
          <a:p>
            <a:pPr marL="1147763" indent="-231775">
              <a:lnSpc>
                <a:spcPts val="3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Propaganda / advertising</a:t>
            </a:r>
          </a:p>
          <a:p>
            <a:pPr marL="1147763" indent="-231775">
              <a:lnSpc>
                <a:spcPts val="3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Leaders and leadership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dirty="0"/>
              <a:t>Mass hysteria and panic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Hysteria – overwhelming emotion and activity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Panic – uncoordinated group flight from perceived danger</a:t>
            </a:r>
          </a:p>
        </p:txBody>
      </p:sp>
    </p:spTree>
    <p:extLst>
      <p:ext uri="{BB962C8B-B14F-4D97-AF65-F5344CB8AC3E}">
        <p14:creationId xmlns:p14="http://schemas.microsoft.com/office/powerpoint/2010/main" val="132368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Social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 marL="463550" indent="-450850">
              <a:spcBef>
                <a:spcPts val="1800"/>
              </a:spcBef>
            </a:pPr>
            <a:r>
              <a:rPr lang="en-US" sz="2800" dirty="0"/>
              <a:t>Contexts</a:t>
            </a:r>
          </a:p>
          <a:p>
            <a:pPr marL="463550" indent="-450850">
              <a:spcBef>
                <a:spcPts val="1800"/>
              </a:spcBef>
            </a:pPr>
            <a:r>
              <a:rPr lang="en-US" sz="2800" dirty="0"/>
              <a:t>Norms</a:t>
            </a:r>
          </a:p>
          <a:p>
            <a:pPr marL="463550" indent="-450850">
              <a:spcBef>
                <a:spcPts val="1800"/>
              </a:spcBef>
            </a:pPr>
            <a:r>
              <a:rPr lang="en-US" sz="2800" dirty="0"/>
              <a:t>Ethnomethodology</a:t>
            </a:r>
          </a:p>
          <a:p>
            <a:pPr marL="463550" indent="-450850">
              <a:spcBef>
                <a:spcPts val="1800"/>
              </a:spcBef>
            </a:pPr>
            <a:r>
              <a:rPr lang="en-US" sz="2800" dirty="0"/>
              <a:t>Dramaturgy</a:t>
            </a:r>
          </a:p>
        </p:txBody>
      </p:sp>
    </p:spTree>
    <p:extLst>
      <p:ext uri="{BB962C8B-B14F-4D97-AF65-F5344CB8AC3E}">
        <p14:creationId xmlns:p14="http://schemas.microsoft.com/office/powerpoint/2010/main" val="213156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Three elements:</a:t>
            </a:r>
          </a:p>
          <a:p>
            <a:pPr marL="804863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Physical setting or place</a:t>
            </a:r>
          </a:p>
          <a:p>
            <a:pPr marL="804863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Social environment</a:t>
            </a:r>
          </a:p>
          <a:p>
            <a:pPr marL="804863" indent="-231775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Activities surrounding the interaction</a:t>
            </a:r>
          </a:p>
          <a:p>
            <a:pPr marL="1147763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Preceding, during, and following</a:t>
            </a:r>
          </a:p>
        </p:txBody>
      </p:sp>
    </p:spTree>
    <p:extLst>
      <p:ext uri="{BB962C8B-B14F-4D97-AF65-F5344CB8AC3E}">
        <p14:creationId xmlns:p14="http://schemas.microsoft.com/office/powerpoint/2010/main" val="308391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rules of behavior, agreed upon and shared, that prescribe limits of acceptable behavior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Contribute to predictability of social behavior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The behaviors we most commonly expect to encounter</a:t>
            </a:r>
          </a:p>
        </p:txBody>
      </p:sp>
    </p:spTree>
    <p:extLst>
      <p:ext uri="{BB962C8B-B14F-4D97-AF65-F5344CB8AC3E}">
        <p14:creationId xmlns:p14="http://schemas.microsoft.com/office/powerpoint/2010/main" val="76864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Ethnomethodology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of the sets of rules or guidelines that individuals use to initiate behavior, respond to behavior, and modify behavior in social settings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Raises awareness of subtle devices used to create realities to which we respond</a:t>
            </a:r>
          </a:p>
        </p:txBody>
      </p:sp>
    </p:spTree>
    <p:extLst>
      <p:ext uri="{BB962C8B-B14F-4D97-AF65-F5344CB8AC3E}">
        <p14:creationId xmlns:p14="http://schemas.microsoft.com/office/powerpoint/2010/main" val="313858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Dramaturgy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play roles to create an impression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Role performance is judged by others who are alert to any slips that might reveal the actor’s true character</a:t>
            </a:r>
          </a:p>
          <a:p>
            <a:pPr>
              <a:spcBef>
                <a:spcPts val="3000"/>
              </a:spcBef>
            </a:pPr>
            <a:r>
              <a:rPr lang="en-US" dirty="0"/>
              <a:t>Perceive interactions as governed by planned behavior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Enables an individual to present a particular image to others</a:t>
            </a:r>
          </a:p>
        </p:txBody>
      </p:sp>
    </p:spTree>
    <p:extLst>
      <p:ext uri="{BB962C8B-B14F-4D97-AF65-F5344CB8AC3E}">
        <p14:creationId xmlns:p14="http://schemas.microsoft.com/office/powerpoint/2010/main" val="349201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Social Interaction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C144682-14BF-A047-9C94-2BFA3CCB3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565770"/>
              </p:ext>
            </p:extLst>
          </p:nvPr>
        </p:nvGraphicFramePr>
        <p:xfrm>
          <a:off x="1524000" y="13563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4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Nonverbal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 marL="12700" indent="0" algn="ctr">
              <a:buNone/>
            </a:pPr>
            <a:r>
              <a:rPr lang="en-US" sz="3000" dirty="0"/>
              <a:t>Interaction without Words</a:t>
            </a:r>
          </a:p>
          <a:p>
            <a:pPr marL="12700" indent="0" algn="ctr">
              <a:buNone/>
            </a:pPr>
            <a:r>
              <a:rPr lang="en-US" sz="2400" dirty="0"/>
              <a:t>via</a:t>
            </a:r>
          </a:p>
          <a:p>
            <a:pPr marL="12700" indent="0" algn="ctr">
              <a:buNone/>
            </a:pPr>
            <a:r>
              <a:rPr lang="en-US" sz="3000" dirty="0"/>
              <a:t>Gestures and Movements</a:t>
            </a:r>
          </a:p>
        </p:txBody>
      </p:sp>
      <p:pic>
        <p:nvPicPr>
          <p:cNvPr id="4" name="Picture 5" descr="MCj04344130000[1]">
            <a:extLst>
              <a:ext uri="{FF2B5EF4-FFF2-40B4-BE49-F238E27FC236}">
                <a16:creationId xmlns:a16="http://schemas.microsoft.com/office/drawing/2014/main" id="{6D4E042D-520F-2B49-96A3-23A1472FE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720" y="3774440"/>
            <a:ext cx="19304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7CF50A1A-EC3B-974A-8F54-F87B55F914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91920" y="3469640"/>
            <a:ext cx="1885950" cy="1562100"/>
            <a:chOff x="576" y="1872"/>
            <a:chExt cx="1188" cy="984"/>
          </a:xfrm>
        </p:grpSpPr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8686C878-08BE-4446-AE03-DEE0490E170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76" y="1872"/>
              <a:ext cx="1188" cy="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B9C126B7-B973-014A-9556-3D4DA85E9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" y="2460"/>
              <a:ext cx="188" cy="238"/>
            </a:xfrm>
            <a:custGeom>
              <a:avLst/>
              <a:gdLst>
                <a:gd name="T0" fmla="*/ 0 w 188"/>
                <a:gd name="T1" fmla="*/ 230 h 238"/>
                <a:gd name="T2" fmla="*/ 0 w 188"/>
                <a:gd name="T3" fmla="*/ 230 h 238"/>
                <a:gd name="T4" fmla="*/ 10 w 188"/>
                <a:gd name="T5" fmla="*/ 232 h 238"/>
                <a:gd name="T6" fmla="*/ 32 w 188"/>
                <a:gd name="T7" fmla="*/ 238 h 238"/>
                <a:gd name="T8" fmla="*/ 48 w 188"/>
                <a:gd name="T9" fmla="*/ 238 h 238"/>
                <a:gd name="T10" fmla="*/ 66 w 188"/>
                <a:gd name="T11" fmla="*/ 238 h 238"/>
                <a:gd name="T12" fmla="*/ 84 w 188"/>
                <a:gd name="T13" fmla="*/ 236 h 238"/>
                <a:gd name="T14" fmla="*/ 102 w 188"/>
                <a:gd name="T15" fmla="*/ 232 h 238"/>
                <a:gd name="T16" fmla="*/ 120 w 188"/>
                <a:gd name="T17" fmla="*/ 222 h 238"/>
                <a:gd name="T18" fmla="*/ 138 w 188"/>
                <a:gd name="T19" fmla="*/ 210 h 238"/>
                <a:gd name="T20" fmla="*/ 146 w 188"/>
                <a:gd name="T21" fmla="*/ 202 h 238"/>
                <a:gd name="T22" fmla="*/ 154 w 188"/>
                <a:gd name="T23" fmla="*/ 194 h 238"/>
                <a:gd name="T24" fmla="*/ 160 w 188"/>
                <a:gd name="T25" fmla="*/ 184 h 238"/>
                <a:gd name="T26" fmla="*/ 168 w 188"/>
                <a:gd name="T27" fmla="*/ 172 h 238"/>
                <a:gd name="T28" fmla="*/ 174 w 188"/>
                <a:gd name="T29" fmla="*/ 158 h 238"/>
                <a:gd name="T30" fmla="*/ 178 w 188"/>
                <a:gd name="T31" fmla="*/ 144 h 238"/>
                <a:gd name="T32" fmla="*/ 182 w 188"/>
                <a:gd name="T33" fmla="*/ 128 h 238"/>
                <a:gd name="T34" fmla="*/ 186 w 188"/>
                <a:gd name="T35" fmla="*/ 110 h 238"/>
                <a:gd name="T36" fmla="*/ 188 w 188"/>
                <a:gd name="T37" fmla="*/ 90 h 238"/>
                <a:gd name="T38" fmla="*/ 188 w 188"/>
                <a:gd name="T39" fmla="*/ 68 h 238"/>
                <a:gd name="T40" fmla="*/ 188 w 188"/>
                <a:gd name="T41" fmla="*/ 44 h 238"/>
                <a:gd name="T42" fmla="*/ 186 w 188"/>
                <a:gd name="T43" fmla="*/ 18 h 238"/>
                <a:gd name="T44" fmla="*/ 134 w 188"/>
                <a:gd name="T45" fmla="*/ 0 h 238"/>
                <a:gd name="T46" fmla="*/ 134 w 188"/>
                <a:gd name="T47" fmla="*/ 0 h 238"/>
                <a:gd name="T48" fmla="*/ 136 w 188"/>
                <a:gd name="T49" fmla="*/ 34 h 238"/>
                <a:gd name="T50" fmla="*/ 136 w 188"/>
                <a:gd name="T51" fmla="*/ 66 h 238"/>
                <a:gd name="T52" fmla="*/ 134 w 188"/>
                <a:gd name="T53" fmla="*/ 84 h 238"/>
                <a:gd name="T54" fmla="*/ 132 w 188"/>
                <a:gd name="T55" fmla="*/ 102 h 238"/>
                <a:gd name="T56" fmla="*/ 126 w 188"/>
                <a:gd name="T57" fmla="*/ 118 h 238"/>
                <a:gd name="T58" fmla="*/ 120 w 188"/>
                <a:gd name="T59" fmla="*/ 132 h 238"/>
                <a:gd name="T60" fmla="*/ 112 w 188"/>
                <a:gd name="T61" fmla="*/ 146 h 238"/>
                <a:gd name="T62" fmla="*/ 102 w 188"/>
                <a:gd name="T63" fmla="*/ 154 h 238"/>
                <a:gd name="T64" fmla="*/ 96 w 188"/>
                <a:gd name="T65" fmla="*/ 158 h 238"/>
                <a:gd name="T66" fmla="*/ 90 w 188"/>
                <a:gd name="T67" fmla="*/ 160 h 238"/>
                <a:gd name="T68" fmla="*/ 82 w 188"/>
                <a:gd name="T69" fmla="*/ 162 h 238"/>
                <a:gd name="T70" fmla="*/ 74 w 188"/>
                <a:gd name="T71" fmla="*/ 162 h 238"/>
                <a:gd name="T72" fmla="*/ 64 w 188"/>
                <a:gd name="T73" fmla="*/ 160 h 238"/>
                <a:gd name="T74" fmla="*/ 54 w 188"/>
                <a:gd name="T75" fmla="*/ 156 h 238"/>
                <a:gd name="T76" fmla="*/ 32 w 188"/>
                <a:gd name="T77" fmla="*/ 146 h 238"/>
                <a:gd name="T78" fmla="*/ 0 w 188"/>
                <a:gd name="T79" fmla="*/ 230 h 23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8"/>
                <a:gd name="T121" fmla="*/ 0 h 238"/>
                <a:gd name="T122" fmla="*/ 188 w 188"/>
                <a:gd name="T123" fmla="*/ 238 h 23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8" h="238">
                  <a:moveTo>
                    <a:pt x="0" y="230"/>
                  </a:moveTo>
                  <a:lnTo>
                    <a:pt x="0" y="230"/>
                  </a:lnTo>
                  <a:lnTo>
                    <a:pt x="10" y="232"/>
                  </a:lnTo>
                  <a:lnTo>
                    <a:pt x="32" y="238"/>
                  </a:lnTo>
                  <a:lnTo>
                    <a:pt x="48" y="238"/>
                  </a:lnTo>
                  <a:lnTo>
                    <a:pt x="66" y="238"/>
                  </a:lnTo>
                  <a:lnTo>
                    <a:pt x="84" y="236"/>
                  </a:lnTo>
                  <a:lnTo>
                    <a:pt x="102" y="232"/>
                  </a:lnTo>
                  <a:lnTo>
                    <a:pt x="120" y="222"/>
                  </a:lnTo>
                  <a:lnTo>
                    <a:pt x="138" y="210"/>
                  </a:lnTo>
                  <a:lnTo>
                    <a:pt x="146" y="202"/>
                  </a:lnTo>
                  <a:lnTo>
                    <a:pt x="154" y="194"/>
                  </a:lnTo>
                  <a:lnTo>
                    <a:pt x="160" y="184"/>
                  </a:lnTo>
                  <a:lnTo>
                    <a:pt x="168" y="172"/>
                  </a:lnTo>
                  <a:lnTo>
                    <a:pt x="174" y="158"/>
                  </a:lnTo>
                  <a:lnTo>
                    <a:pt x="178" y="144"/>
                  </a:lnTo>
                  <a:lnTo>
                    <a:pt x="182" y="128"/>
                  </a:lnTo>
                  <a:lnTo>
                    <a:pt x="186" y="110"/>
                  </a:lnTo>
                  <a:lnTo>
                    <a:pt x="188" y="90"/>
                  </a:lnTo>
                  <a:lnTo>
                    <a:pt x="188" y="68"/>
                  </a:lnTo>
                  <a:lnTo>
                    <a:pt x="188" y="44"/>
                  </a:lnTo>
                  <a:lnTo>
                    <a:pt x="186" y="18"/>
                  </a:lnTo>
                  <a:lnTo>
                    <a:pt x="134" y="0"/>
                  </a:lnTo>
                  <a:lnTo>
                    <a:pt x="136" y="34"/>
                  </a:lnTo>
                  <a:lnTo>
                    <a:pt x="136" y="66"/>
                  </a:lnTo>
                  <a:lnTo>
                    <a:pt x="134" y="84"/>
                  </a:lnTo>
                  <a:lnTo>
                    <a:pt x="132" y="102"/>
                  </a:lnTo>
                  <a:lnTo>
                    <a:pt x="126" y="118"/>
                  </a:lnTo>
                  <a:lnTo>
                    <a:pt x="120" y="132"/>
                  </a:lnTo>
                  <a:lnTo>
                    <a:pt x="112" y="146"/>
                  </a:lnTo>
                  <a:lnTo>
                    <a:pt x="102" y="154"/>
                  </a:lnTo>
                  <a:lnTo>
                    <a:pt x="96" y="158"/>
                  </a:lnTo>
                  <a:lnTo>
                    <a:pt x="90" y="160"/>
                  </a:lnTo>
                  <a:lnTo>
                    <a:pt x="82" y="162"/>
                  </a:lnTo>
                  <a:lnTo>
                    <a:pt x="74" y="162"/>
                  </a:lnTo>
                  <a:lnTo>
                    <a:pt x="64" y="160"/>
                  </a:lnTo>
                  <a:lnTo>
                    <a:pt x="54" y="156"/>
                  </a:lnTo>
                  <a:lnTo>
                    <a:pt x="32" y="146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90051AF8-BBAA-A64E-8314-BB44A4AF6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2156"/>
              <a:ext cx="704" cy="700"/>
            </a:xfrm>
            <a:custGeom>
              <a:avLst/>
              <a:gdLst>
                <a:gd name="T0" fmla="*/ 300 w 704"/>
                <a:gd name="T1" fmla="*/ 2 h 700"/>
                <a:gd name="T2" fmla="*/ 372 w 704"/>
                <a:gd name="T3" fmla="*/ 0 h 700"/>
                <a:gd name="T4" fmla="*/ 440 w 704"/>
                <a:gd name="T5" fmla="*/ 12 h 700"/>
                <a:gd name="T6" fmla="*/ 504 w 704"/>
                <a:gd name="T7" fmla="*/ 36 h 700"/>
                <a:gd name="T8" fmla="*/ 562 w 704"/>
                <a:gd name="T9" fmla="*/ 72 h 700"/>
                <a:gd name="T10" fmla="*/ 612 w 704"/>
                <a:gd name="T11" fmla="*/ 118 h 700"/>
                <a:gd name="T12" fmla="*/ 654 w 704"/>
                <a:gd name="T13" fmla="*/ 174 h 700"/>
                <a:gd name="T14" fmla="*/ 684 w 704"/>
                <a:gd name="T15" fmla="*/ 236 h 700"/>
                <a:gd name="T16" fmla="*/ 700 w 704"/>
                <a:gd name="T17" fmla="*/ 304 h 700"/>
                <a:gd name="T18" fmla="*/ 704 w 704"/>
                <a:gd name="T19" fmla="*/ 340 h 700"/>
                <a:gd name="T20" fmla="*/ 700 w 704"/>
                <a:gd name="T21" fmla="*/ 410 h 700"/>
                <a:gd name="T22" fmla="*/ 682 w 704"/>
                <a:gd name="T23" fmla="*/ 476 h 700"/>
                <a:gd name="T24" fmla="*/ 654 w 704"/>
                <a:gd name="T25" fmla="*/ 536 h 700"/>
                <a:gd name="T26" fmla="*/ 614 w 704"/>
                <a:gd name="T27" fmla="*/ 588 h 700"/>
                <a:gd name="T28" fmla="*/ 562 w 704"/>
                <a:gd name="T29" fmla="*/ 634 h 700"/>
                <a:gd name="T30" fmla="*/ 504 w 704"/>
                <a:gd name="T31" fmla="*/ 668 h 700"/>
                <a:gd name="T32" fmla="*/ 438 w 704"/>
                <a:gd name="T33" fmla="*/ 690 h 700"/>
                <a:gd name="T34" fmla="*/ 404 w 704"/>
                <a:gd name="T35" fmla="*/ 696 h 700"/>
                <a:gd name="T36" fmla="*/ 332 w 704"/>
                <a:gd name="T37" fmla="*/ 698 h 700"/>
                <a:gd name="T38" fmla="*/ 264 w 704"/>
                <a:gd name="T39" fmla="*/ 686 h 700"/>
                <a:gd name="T40" fmla="*/ 200 w 704"/>
                <a:gd name="T41" fmla="*/ 662 h 700"/>
                <a:gd name="T42" fmla="*/ 142 w 704"/>
                <a:gd name="T43" fmla="*/ 626 h 700"/>
                <a:gd name="T44" fmla="*/ 92 w 704"/>
                <a:gd name="T45" fmla="*/ 580 h 700"/>
                <a:gd name="T46" fmla="*/ 50 w 704"/>
                <a:gd name="T47" fmla="*/ 526 h 700"/>
                <a:gd name="T48" fmla="*/ 20 w 704"/>
                <a:gd name="T49" fmla="*/ 464 h 700"/>
                <a:gd name="T50" fmla="*/ 2 w 704"/>
                <a:gd name="T51" fmla="*/ 394 h 700"/>
                <a:gd name="T52" fmla="*/ 0 w 704"/>
                <a:gd name="T53" fmla="*/ 358 h 700"/>
                <a:gd name="T54" fmla="*/ 4 w 704"/>
                <a:gd name="T55" fmla="*/ 290 h 700"/>
                <a:gd name="T56" fmla="*/ 20 w 704"/>
                <a:gd name="T57" fmla="*/ 224 h 700"/>
                <a:gd name="T58" fmla="*/ 50 w 704"/>
                <a:gd name="T59" fmla="*/ 164 h 700"/>
                <a:gd name="T60" fmla="*/ 90 w 704"/>
                <a:gd name="T61" fmla="*/ 110 h 700"/>
                <a:gd name="T62" fmla="*/ 140 w 704"/>
                <a:gd name="T63" fmla="*/ 66 h 700"/>
                <a:gd name="T64" fmla="*/ 198 w 704"/>
                <a:gd name="T65" fmla="*/ 32 h 700"/>
                <a:gd name="T66" fmla="*/ 264 w 704"/>
                <a:gd name="T67" fmla="*/ 8 h 700"/>
                <a:gd name="T68" fmla="*/ 300 w 704"/>
                <a:gd name="T69" fmla="*/ 2 h 7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04"/>
                <a:gd name="T106" fmla="*/ 0 h 700"/>
                <a:gd name="T107" fmla="*/ 704 w 704"/>
                <a:gd name="T108" fmla="*/ 700 h 7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04" h="700">
                  <a:moveTo>
                    <a:pt x="300" y="2"/>
                  </a:moveTo>
                  <a:lnTo>
                    <a:pt x="300" y="2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6" y="4"/>
                  </a:lnTo>
                  <a:lnTo>
                    <a:pt x="440" y="12"/>
                  </a:lnTo>
                  <a:lnTo>
                    <a:pt x="472" y="22"/>
                  </a:lnTo>
                  <a:lnTo>
                    <a:pt x="504" y="36"/>
                  </a:lnTo>
                  <a:lnTo>
                    <a:pt x="534" y="54"/>
                  </a:lnTo>
                  <a:lnTo>
                    <a:pt x="562" y="72"/>
                  </a:lnTo>
                  <a:lnTo>
                    <a:pt x="588" y="94"/>
                  </a:lnTo>
                  <a:lnTo>
                    <a:pt x="612" y="118"/>
                  </a:lnTo>
                  <a:lnTo>
                    <a:pt x="634" y="144"/>
                  </a:lnTo>
                  <a:lnTo>
                    <a:pt x="654" y="174"/>
                  </a:lnTo>
                  <a:lnTo>
                    <a:pt x="670" y="204"/>
                  </a:lnTo>
                  <a:lnTo>
                    <a:pt x="684" y="236"/>
                  </a:lnTo>
                  <a:lnTo>
                    <a:pt x="694" y="270"/>
                  </a:lnTo>
                  <a:lnTo>
                    <a:pt x="700" y="304"/>
                  </a:lnTo>
                  <a:lnTo>
                    <a:pt x="704" y="340"/>
                  </a:lnTo>
                  <a:lnTo>
                    <a:pt x="704" y="376"/>
                  </a:lnTo>
                  <a:lnTo>
                    <a:pt x="700" y="410"/>
                  </a:lnTo>
                  <a:lnTo>
                    <a:pt x="694" y="444"/>
                  </a:lnTo>
                  <a:lnTo>
                    <a:pt x="682" y="476"/>
                  </a:lnTo>
                  <a:lnTo>
                    <a:pt x="670" y="506"/>
                  </a:lnTo>
                  <a:lnTo>
                    <a:pt x="654" y="536"/>
                  </a:lnTo>
                  <a:lnTo>
                    <a:pt x="634" y="564"/>
                  </a:lnTo>
                  <a:lnTo>
                    <a:pt x="614" y="588"/>
                  </a:lnTo>
                  <a:lnTo>
                    <a:pt x="590" y="612"/>
                  </a:lnTo>
                  <a:lnTo>
                    <a:pt x="562" y="634"/>
                  </a:lnTo>
                  <a:lnTo>
                    <a:pt x="534" y="652"/>
                  </a:lnTo>
                  <a:lnTo>
                    <a:pt x="504" y="668"/>
                  </a:lnTo>
                  <a:lnTo>
                    <a:pt x="472" y="680"/>
                  </a:lnTo>
                  <a:lnTo>
                    <a:pt x="438" y="690"/>
                  </a:lnTo>
                  <a:lnTo>
                    <a:pt x="404" y="696"/>
                  </a:lnTo>
                  <a:lnTo>
                    <a:pt x="368" y="700"/>
                  </a:lnTo>
                  <a:lnTo>
                    <a:pt x="332" y="698"/>
                  </a:lnTo>
                  <a:lnTo>
                    <a:pt x="298" y="694"/>
                  </a:lnTo>
                  <a:lnTo>
                    <a:pt x="264" y="686"/>
                  </a:lnTo>
                  <a:lnTo>
                    <a:pt x="230" y="676"/>
                  </a:lnTo>
                  <a:lnTo>
                    <a:pt x="200" y="662"/>
                  </a:lnTo>
                  <a:lnTo>
                    <a:pt x="170" y="646"/>
                  </a:lnTo>
                  <a:lnTo>
                    <a:pt x="142" y="626"/>
                  </a:lnTo>
                  <a:lnTo>
                    <a:pt x="116" y="604"/>
                  </a:lnTo>
                  <a:lnTo>
                    <a:pt x="92" y="580"/>
                  </a:lnTo>
                  <a:lnTo>
                    <a:pt x="70" y="554"/>
                  </a:lnTo>
                  <a:lnTo>
                    <a:pt x="50" y="526"/>
                  </a:lnTo>
                  <a:lnTo>
                    <a:pt x="34" y="496"/>
                  </a:lnTo>
                  <a:lnTo>
                    <a:pt x="20" y="464"/>
                  </a:lnTo>
                  <a:lnTo>
                    <a:pt x="10" y="430"/>
                  </a:lnTo>
                  <a:lnTo>
                    <a:pt x="2" y="394"/>
                  </a:lnTo>
                  <a:lnTo>
                    <a:pt x="0" y="358"/>
                  </a:lnTo>
                  <a:lnTo>
                    <a:pt x="0" y="324"/>
                  </a:lnTo>
                  <a:lnTo>
                    <a:pt x="4" y="290"/>
                  </a:lnTo>
                  <a:lnTo>
                    <a:pt x="10" y="256"/>
                  </a:lnTo>
                  <a:lnTo>
                    <a:pt x="20" y="224"/>
                  </a:lnTo>
                  <a:lnTo>
                    <a:pt x="34" y="192"/>
                  </a:lnTo>
                  <a:lnTo>
                    <a:pt x="50" y="164"/>
                  </a:lnTo>
                  <a:lnTo>
                    <a:pt x="68" y="136"/>
                  </a:lnTo>
                  <a:lnTo>
                    <a:pt x="90" y="110"/>
                  </a:lnTo>
                  <a:lnTo>
                    <a:pt x="114" y="86"/>
                  </a:lnTo>
                  <a:lnTo>
                    <a:pt x="140" y="66"/>
                  </a:lnTo>
                  <a:lnTo>
                    <a:pt x="168" y="48"/>
                  </a:lnTo>
                  <a:lnTo>
                    <a:pt x="198" y="32"/>
                  </a:lnTo>
                  <a:lnTo>
                    <a:pt x="230" y="18"/>
                  </a:lnTo>
                  <a:lnTo>
                    <a:pt x="264" y="8"/>
                  </a:lnTo>
                  <a:lnTo>
                    <a:pt x="300" y="2"/>
                  </a:lnTo>
                  <a:close/>
                </a:path>
              </a:pathLst>
            </a:custGeom>
            <a:solidFill>
              <a:srgbClr val="F08B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6DF386CB-44D3-AA4B-AED6-2F860B58C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" y="2162"/>
              <a:ext cx="668" cy="674"/>
            </a:xfrm>
            <a:custGeom>
              <a:avLst/>
              <a:gdLst>
                <a:gd name="T0" fmla="*/ 284 w 668"/>
                <a:gd name="T1" fmla="*/ 2 h 674"/>
                <a:gd name="T2" fmla="*/ 352 w 668"/>
                <a:gd name="T3" fmla="*/ 2 h 674"/>
                <a:gd name="T4" fmla="*/ 416 w 668"/>
                <a:gd name="T5" fmla="*/ 12 h 674"/>
                <a:gd name="T6" fmla="*/ 478 w 668"/>
                <a:gd name="T7" fmla="*/ 36 h 674"/>
                <a:gd name="T8" fmla="*/ 532 w 668"/>
                <a:gd name="T9" fmla="*/ 70 h 674"/>
                <a:gd name="T10" fmla="*/ 580 w 668"/>
                <a:gd name="T11" fmla="*/ 116 h 674"/>
                <a:gd name="T12" fmla="*/ 620 w 668"/>
                <a:gd name="T13" fmla="*/ 168 h 674"/>
                <a:gd name="T14" fmla="*/ 648 w 668"/>
                <a:gd name="T15" fmla="*/ 228 h 674"/>
                <a:gd name="T16" fmla="*/ 664 w 668"/>
                <a:gd name="T17" fmla="*/ 294 h 674"/>
                <a:gd name="T18" fmla="*/ 668 w 668"/>
                <a:gd name="T19" fmla="*/ 328 h 674"/>
                <a:gd name="T20" fmla="*/ 664 w 668"/>
                <a:gd name="T21" fmla="*/ 396 h 674"/>
                <a:gd name="T22" fmla="*/ 648 w 668"/>
                <a:gd name="T23" fmla="*/ 458 h 674"/>
                <a:gd name="T24" fmla="*/ 620 w 668"/>
                <a:gd name="T25" fmla="*/ 516 h 674"/>
                <a:gd name="T26" fmla="*/ 582 w 668"/>
                <a:gd name="T27" fmla="*/ 568 h 674"/>
                <a:gd name="T28" fmla="*/ 534 w 668"/>
                <a:gd name="T29" fmla="*/ 610 h 674"/>
                <a:gd name="T30" fmla="*/ 480 w 668"/>
                <a:gd name="T31" fmla="*/ 642 h 674"/>
                <a:gd name="T32" fmla="*/ 416 w 668"/>
                <a:gd name="T33" fmla="*/ 664 h 674"/>
                <a:gd name="T34" fmla="*/ 384 w 668"/>
                <a:gd name="T35" fmla="*/ 670 h 674"/>
                <a:gd name="T36" fmla="*/ 316 w 668"/>
                <a:gd name="T37" fmla="*/ 672 h 674"/>
                <a:gd name="T38" fmla="*/ 250 w 668"/>
                <a:gd name="T39" fmla="*/ 660 h 674"/>
                <a:gd name="T40" fmla="*/ 190 w 668"/>
                <a:gd name="T41" fmla="*/ 638 h 674"/>
                <a:gd name="T42" fmla="*/ 134 w 668"/>
                <a:gd name="T43" fmla="*/ 602 h 674"/>
                <a:gd name="T44" fmla="*/ 86 w 668"/>
                <a:gd name="T45" fmla="*/ 558 h 674"/>
                <a:gd name="T46" fmla="*/ 48 w 668"/>
                <a:gd name="T47" fmla="*/ 506 h 674"/>
                <a:gd name="T48" fmla="*/ 20 w 668"/>
                <a:gd name="T49" fmla="*/ 446 h 674"/>
                <a:gd name="T50" fmla="*/ 2 w 668"/>
                <a:gd name="T51" fmla="*/ 380 h 674"/>
                <a:gd name="T52" fmla="*/ 0 w 668"/>
                <a:gd name="T53" fmla="*/ 344 h 674"/>
                <a:gd name="T54" fmla="*/ 2 w 668"/>
                <a:gd name="T55" fmla="*/ 278 h 674"/>
                <a:gd name="T56" fmla="*/ 20 w 668"/>
                <a:gd name="T57" fmla="*/ 216 h 674"/>
                <a:gd name="T58" fmla="*/ 46 w 668"/>
                <a:gd name="T59" fmla="*/ 158 h 674"/>
                <a:gd name="T60" fmla="*/ 86 w 668"/>
                <a:gd name="T61" fmla="*/ 106 h 674"/>
                <a:gd name="T62" fmla="*/ 132 w 668"/>
                <a:gd name="T63" fmla="*/ 64 h 674"/>
                <a:gd name="T64" fmla="*/ 188 w 668"/>
                <a:gd name="T65" fmla="*/ 30 h 674"/>
                <a:gd name="T66" fmla="*/ 250 w 668"/>
                <a:gd name="T67" fmla="*/ 8 h 674"/>
                <a:gd name="T68" fmla="*/ 284 w 668"/>
                <a:gd name="T69" fmla="*/ 2 h 6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68"/>
                <a:gd name="T106" fmla="*/ 0 h 674"/>
                <a:gd name="T107" fmla="*/ 668 w 668"/>
                <a:gd name="T108" fmla="*/ 674 h 6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68" h="674">
                  <a:moveTo>
                    <a:pt x="284" y="2"/>
                  </a:moveTo>
                  <a:lnTo>
                    <a:pt x="284" y="2"/>
                  </a:lnTo>
                  <a:lnTo>
                    <a:pt x="318" y="0"/>
                  </a:lnTo>
                  <a:lnTo>
                    <a:pt x="352" y="2"/>
                  </a:lnTo>
                  <a:lnTo>
                    <a:pt x="384" y="6"/>
                  </a:lnTo>
                  <a:lnTo>
                    <a:pt x="416" y="12"/>
                  </a:lnTo>
                  <a:lnTo>
                    <a:pt x="448" y="24"/>
                  </a:lnTo>
                  <a:lnTo>
                    <a:pt x="478" y="36"/>
                  </a:lnTo>
                  <a:lnTo>
                    <a:pt x="506" y="52"/>
                  </a:lnTo>
                  <a:lnTo>
                    <a:pt x="532" y="70"/>
                  </a:lnTo>
                  <a:lnTo>
                    <a:pt x="558" y="92"/>
                  </a:lnTo>
                  <a:lnTo>
                    <a:pt x="580" y="116"/>
                  </a:lnTo>
                  <a:lnTo>
                    <a:pt x="602" y="140"/>
                  </a:lnTo>
                  <a:lnTo>
                    <a:pt x="620" y="168"/>
                  </a:lnTo>
                  <a:lnTo>
                    <a:pt x="636" y="198"/>
                  </a:lnTo>
                  <a:lnTo>
                    <a:pt x="648" y="228"/>
                  </a:lnTo>
                  <a:lnTo>
                    <a:pt x="658" y="260"/>
                  </a:lnTo>
                  <a:lnTo>
                    <a:pt x="664" y="294"/>
                  </a:lnTo>
                  <a:lnTo>
                    <a:pt x="668" y="328"/>
                  </a:lnTo>
                  <a:lnTo>
                    <a:pt x="668" y="362"/>
                  </a:lnTo>
                  <a:lnTo>
                    <a:pt x="664" y="396"/>
                  </a:lnTo>
                  <a:lnTo>
                    <a:pt x="658" y="428"/>
                  </a:lnTo>
                  <a:lnTo>
                    <a:pt x="648" y="458"/>
                  </a:lnTo>
                  <a:lnTo>
                    <a:pt x="636" y="488"/>
                  </a:lnTo>
                  <a:lnTo>
                    <a:pt x="620" y="516"/>
                  </a:lnTo>
                  <a:lnTo>
                    <a:pt x="602" y="542"/>
                  </a:lnTo>
                  <a:lnTo>
                    <a:pt x="582" y="568"/>
                  </a:lnTo>
                  <a:lnTo>
                    <a:pt x="560" y="590"/>
                  </a:lnTo>
                  <a:lnTo>
                    <a:pt x="534" y="610"/>
                  </a:lnTo>
                  <a:lnTo>
                    <a:pt x="508" y="628"/>
                  </a:lnTo>
                  <a:lnTo>
                    <a:pt x="480" y="642"/>
                  </a:lnTo>
                  <a:lnTo>
                    <a:pt x="448" y="656"/>
                  </a:lnTo>
                  <a:lnTo>
                    <a:pt x="416" y="664"/>
                  </a:lnTo>
                  <a:lnTo>
                    <a:pt x="384" y="670"/>
                  </a:lnTo>
                  <a:lnTo>
                    <a:pt x="350" y="674"/>
                  </a:lnTo>
                  <a:lnTo>
                    <a:pt x="316" y="672"/>
                  </a:lnTo>
                  <a:lnTo>
                    <a:pt x="282" y="668"/>
                  </a:lnTo>
                  <a:lnTo>
                    <a:pt x="250" y="660"/>
                  </a:lnTo>
                  <a:lnTo>
                    <a:pt x="220" y="650"/>
                  </a:lnTo>
                  <a:lnTo>
                    <a:pt x="190" y="638"/>
                  </a:lnTo>
                  <a:lnTo>
                    <a:pt x="162" y="622"/>
                  </a:lnTo>
                  <a:lnTo>
                    <a:pt x="134" y="602"/>
                  </a:lnTo>
                  <a:lnTo>
                    <a:pt x="110" y="582"/>
                  </a:lnTo>
                  <a:lnTo>
                    <a:pt x="86" y="558"/>
                  </a:lnTo>
                  <a:lnTo>
                    <a:pt x="66" y="532"/>
                  </a:lnTo>
                  <a:lnTo>
                    <a:pt x="48" y="506"/>
                  </a:lnTo>
                  <a:lnTo>
                    <a:pt x="32" y="476"/>
                  </a:lnTo>
                  <a:lnTo>
                    <a:pt x="20" y="446"/>
                  </a:lnTo>
                  <a:lnTo>
                    <a:pt x="10" y="412"/>
                  </a:lnTo>
                  <a:lnTo>
                    <a:pt x="2" y="380"/>
                  </a:lnTo>
                  <a:lnTo>
                    <a:pt x="0" y="344"/>
                  </a:lnTo>
                  <a:lnTo>
                    <a:pt x="0" y="312"/>
                  </a:lnTo>
                  <a:lnTo>
                    <a:pt x="2" y="278"/>
                  </a:lnTo>
                  <a:lnTo>
                    <a:pt x="10" y="246"/>
                  </a:lnTo>
                  <a:lnTo>
                    <a:pt x="20" y="216"/>
                  </a:lnTo>
                  <a:lnTo>
                    <a:pt x="32" y="186"/>
                  </a:lnTo>
                  <a:lnTo>
                    <a:pt x="46" y="158"/>
                  </a:lnTo>
                  <a:lnTo>
                    <a:pt x="64" y="130"/>
                  </a:lnTo>
                  <a:lnTo>
                    <a:pt x="86" y="106"/>
                  </a:lnTo>
                  <a:lnTo>
                    <a:pt x="108" y="84"/>
                  </a:lnTo>
                  <a:lnTo>
                    <a:pt x="132" y="64"/>
                  </a:lnTo>
                  <a:lnTo>
                    <a:pt x="160" y="46"/>
                  </a:lnTo>
                  <a:lnTo>
                    <a:pt x="188" y="30"/>
                  </a:lnTo>
                  <a:lnTo>
                    <a:pt x="218" y="18"/>
                  </a:lnTo>
                  <a:lnTo>
                    <a:pt x="250" y="8"/>
                  </a:lnTo>
                  <a:lnTo>
                    <a:pt x="284" y="2"/>
                  </a:lnTo>
                  <a:close/>
                </a:path>
              </a:pathLst>
            </a:custGeom>
            <a:solidFill>
              <a:srgbClr val="FFC4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A4F4E7C0-DCDF-8045-B52B-E634EC32E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" y="2168"/>
              <a:ext cx="658" cy="658"/>
            </a:xfrm>
            <a:custGeom>
              <a:avLst/>
              <a:gdLst>
                <a:gd name="T0" fmla="*/ 280 w 658"/>
                <a:gd name="T1" fmla="*/ 2 h 658"/>
                <a:gd name="T2" fmla="*/ 348 w 658"/>
                <a:gd name="T3" fmla="*/ 0 h 658"/>
                <a:gd name="T4" fmla="*/ 410 w 658"/>
                <a:gd name="T5" fmla="*/ 12 h 658"/>
                <a:gd name="T6" fmla="*/ 470 w 658"/>
                <a:gd name="T7" fmla="*/ 34 h 658"/>
                <a:gd name="T8" fmla="*/ 524 w 658"/>
                <a:gd name="T9" fmla="*/ 68 h 658"/>
                <a:gd name="T10" fmla="*/ 572 w 658"/>
                <a:gd name="T11" fmla="*/ 112 h 658"/>
                <a:gd name="T12" fmla="*/ 610 w 658"/>
                <a:gd name="T13" fmla="*/ 164 h 658"/>
                <a:gd name="T14" fmla="*/ 638 w 658"/>
                <a:gd name="T15" fmla="*/ 222 h 658"/>
                <a:gd name="T16" fmla="*/ 654 w 658"/>
                <a:gd name="T17" fmla="*/ 288 h 658"/>
                <a:gd name="T18" fmla="*/ 658 w 658"/>
                <a:gd name="T19" fmla="*/ 320 h 658"/>
                <a:gd name="T20" fmla="*/ 654 w 658"/>
                <a:gd name="T21" fmla="*/ 386 h 658"/>
                <a:gd name="T22" fmla="*/ 638 w 658"/>
                <a:gd name="T23" fmla="*/ 448 h 658"/>
                <a:gd name="T24" fmla="*/ 610 w 658"/>
                <a:gd name="T25" fmla="*/ 504 h 658"/>
                <a:gd name="T26" fmla="*/ 574 w 658"/>
                <a:gd name="T27" fmla="*/ 554 h 658"/>
                <a:gd name="T28" fmla="*/ 526 w 658"/>
                <a:gd name="T29" fmla="*/ 596 h 658"/>
                <a:gd name="T30" fmla="*/ 472 w 658"/>
                <a:gd name="T31" fmla="*/ 628 h 658"/>
                <a:gd name="T32" fmla="*/ 410 w 658"/>
                <a:gd name="T33" fmla="*/ 650 h 658"/>
                <a:gd name="T34" fmla="*/ 378 w 658"/>
                <a:gd name="T35" fmla="*/ 656 h 658"/>
                <a:gd name="T36" fmla="*/ 312 w 658"/>
                <a:gd name="T37" fmla="*/ 658 h 658"/>
                <a:gd name="T38" fmla="*/ 248 w 658"/>
                <a:gd name="T39" fmla="*/ 646 h 658"/>
                <a:gd name="T40" fmla="*/ 188 w 658"/>
                <a:gd name="T41" fmla="*/ 624 h 658"/>
                <a:gd name="T42" fmla="*/ 134 w 658"/>
                <a:gd name="T43" fmla="*/ 590 h 658"/>
                <a:gd name="T44" fmla="*/ 86 w 658"/>
                <a:gd name="T45" fmla="*/ 546 h 658"/>
                <a:gd name="T46" fmla="*/ 48 w 658"/>
                <a:gd name="T47" fmla="*/ 494 h 658"/>
                <a:gd name="T48" fmla="*/ 20 w 658"/>
                <a:gd name="T49" fmla="*/ 436 h 658"/>
                <a:gd name="T50" fmla="*/ 4 w 658"/>
                <a:gd name="T51" fmla="*/ 370 h 658"/>
                <a:gd name="T52" fmla="*/ 0 w 658"/>
                <a:gd name="T53" fmla="*/ 336 h 658"/>
                <a:gd name="T54" fmla="*/ 4 w 658"/>
                <a:gd name="T55" fmla="*/ 272 h 658"/>
                <a:gd name="T56" fmla="*/ 20 w 658"/>
                <a:gd name="T57" fmla="*/ 210 h 658"/>
                <a:gd name="T58" fmla="*/ 48 w 658"/>
                <a:gd name="T59" fmla="*/ 154 h 658"/>
                <a:gd name="T60" fmla="*/ 86 w 658"/>
                <a:gd name="T61" fmla="*/ 104 h 658"/>
                <a:gd name="T62" fmla="*/ 132 w 658"/>
                <a:gd name="T63" fmla="*/ 62 h 658"/>
                <a:gd name="T64" fmla="*/ 186 w 658"/>
                <a:gd name="T65" fmla="*/ 28 h 658"/>
                <a:gd name="T66" fmla="*/ 248 w 658"/>
                <a:gd name="T67" fmla="*/ 8 h 658"/>
                <a:gd name="T68" fmla="*/ 280 w 658"/>
                <a:gd name="T69" fmla="*/ 2 h 6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58"/>
                <a:gd name="T106" fmla="*/ 0 h 658"/>
                <a:gd name="T107" fmla="*/ 658 w 658"/>
                <a:gd name="T108" fmla="*/ 658 h 6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58" h="658">
                  <a:moveTo>
                    <a:pt x="280" y="2"/>
                  </a:moveTo>
                  <a:lnTo>
                    <a:pt x="280" y="2"/>
                  </a:lnTo>
                  <a:lnTo>
                    <a:pt x="314" y="0"/>
                  </a:lnTo>
                  <a:lnTo>
                    <a:pt x="348" y="0"/>
                  </a:lnTo>
                  <a:lnTo>
                    <a:pt x="380" y="4"/>
                  </a:lnTo>
                  <a:lnTo>
                    <a:pt x="410" y="12"/>
                  </a:lnTo>
                  <a:lnTo>
                    <a:pt x="442" y="22"/>
                  </a:lnTo>
                  <a:lnTo>
                    <a:pt x="470" y="34"/>
                  </a:lnTo>
                  <a:lnTo>
                    <a:pt x="498" y="50"/>
                  </a:lnTo>
                  <a:lnTo>
                    <a:pt x="524" y="68"/>
                  </a:lnTo>
                  <a:lnTo>
                    <a:pt x="550" y="88"/>
                  </a:lnTo>
                  <a:lnTo>
                    <a:pt x="572" y="112"/>
                  </a:lnTo>
                  <a:lnTo>
                    <a:pt x="592" y="136"/>
                  </a:lnTo>
                  <a:lnTo>
                    <a:pt x="610" y="164"/>
                  </a:lnTo>
                  <a:lnTo>
                    <a:pt x="626" y="192"/>
                  </a:lnTo>
                  <a:lnTo>
                    <a:pt x="638" y="222"/>
                  </a:lnTo>
                  <a:lnTo>
                    <a:pt x="648" y="254"/>
                  </a:lnTo>
                  <a:lnTo>
                    <a:pt x="654" y="288"/>
                  </a:lnTo>
                  <a:lnTo>
                    <a:pt x="658" y="320"/>
                  </a:lnTo>
                  <a:lnTo>
                    <a:pt x="658" y="354"/>
                  </a:lnTo>
                  <a:lnTo>
                    <a:pt x="654" y="386"/>
                  </a:lnTo>
                  <a:lnTo>
                    <a:pt x="648" y="418"/>
                  </a:lnTo>
                  <a:lnTo>
                    <a:pt x="638" y="448"/>
                  </a:lnTo>
                  <a:lnTo>
                    <a:pt x="626" y="478"/>
                  </a:lnTo>
                  <a:lnTo>
                    <a:pt x="610" y="504"/>
                  </a:lnTo>
                  <a:lnTo>
                    <a:pt x="594" y="530"/>
                  </a:lnTo>
                  <a:lnTo>
                    <a:pt x="574" y="554"/>
                  </a:lnTo>
                  <a:lnTo>
                    <a:pt x="550" y="576"/>
                  </a:lnTo>
                  <a:lnTo>
                    <a:pt x="526" y="596"/>
                  </a:lnTo>
                  <a:lnTo>
                    <a:pt x="500" y="614"/>
                  </a:lnTo>
                  <a:lnTo>
                    <a:pt x="472" y="628"/>
                  </a:lnTo>
                  <a:lnTo>
                    <a:pt x="442" y="642"/>
                  </a:lnTo>
                  <a:lnTo>
                    <a:pt x="410" y="650"/>
                  </a:lnTo>
                  <a:lnTo>
                    <a:pt x="378" y="656"/>
                  </a:lnTo>
                  <a:lnTo>
                    <a:pt x="344" y="658"/>
                  </a:lnTo>
                  <a:lnTo>
                    <a:pt x="312" y="658"/>
                  </a:lnTo>
                  <a:lnTo>
                    <a:pt x="280" y="654"/>
                  </a:lnTo>
                  <a:lnTo>
                    <a:pt x="248" y="646"/>
                  </a:lnTo>
                  <a:lnTo>
                    <a:pt x="218" y="636"/>
                  </a:lnTo>
                  <a:lnTo>
                    <a:pt x="188" y="624"/>
                  </a:lnTo>
                  <a:lnTo>
                    <a:pt x="160" y="608"/>
                  </a:lnTo>
                  <a:lnTo>
                    <a:pt x="134" y="590"/>
                  </a:lnTo>
                  <a:lnTo>
                    <a:pt x="110" y="568"/>
                  </a:lnTo>
                  <a:lnTo>
                    <a:pt x="86" y="546"/>
                  </a:lnTo>
                  <a:lnTo>
                    <a:pt x="66" y="522"/>
                  </a:lnTo>
                  <a:lnTo>
                    <a:pt x="48" y="494"/>
                  </a:lnTo>
                  <a:lnTo>
                    <a:pt x="34" y="466"/>
                  </a:lnTo>
                  <a:lnTo>
                    <a:pt x="20" y="436"/>
                  </a:lnTo>
                  <a:lnTo>
                    <a:pt x="10" y="404"/>
                  </a:lnTo>
                  <a:lnTo>
                    <a:pt x="4" y="370"/>
                  </a:lnTo>
                  <a:lnTo>
                    <a:pt x="0" y="336"/>
                  </a:lnTo>
                  <a:lnTo>
                    <a:pt x="2" y="304"/>
                  </a:lnTo>
                  <a:lnTo>
                    <a:pt x="4" y="272"/>
                  </a:lnTo>
                  <a:lnTo>
                    <a:pt x="10" y="240"/>
                  </a:lnTo>
                  <a:lnTo>
                    <a:pt x="20" y="210"/>
                  </a:lnTo>
                  <a:lnTo>
                    <a:pt x="32" y="180"/>
                  </a:lnTo>
                  <a:lnTo>
                    <a:pt x="48" y="154"/>
                  </a:lnTo>
                  <a:lnTo>
                    <a:pt x="66" y="128"/>
                  </a:lnTo>
                  <a:lnTo>
                    <a:pt x="86" y="104"/>
                  </a:lnTo>
                  <a:lnTo>
                    <a:pt x="108" y="82"/>
                  </a:lnTo>
                  <a:lnTo>
                    <a:pt x="132" y="62"/>
                  </a:lnTo>
                  <a:lnTo>
                    <a:pt x="158" y="44"/>
                  </a:lnTo>
                  <a:lnTo>
                    <a:pt x="186" y="28"/>
                  </a:lnTo>
                  <a:lnTo>
                    <a:pt x="216" y="16"/>
                  </a:lnTo>
                  <a:lnTo>
                    <a:pt x="248" y="8"/>
                  </a:lnTo>
                  <a:lnTo>
                    <a:pt x="280" y="2"/>
                  </a:lnTo>
                  <a:close/>
                </a:path>
              </a:pathLst>
            </a:custGeom>
            <a:solidFill>
              <a:srgbClr val="FFC5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E3F8BD1-295F-DD4C-AB7D-2009C6A19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172"/>
              <a:ext cx="646" cy="646"/>
            </a:xfrm>
            <a:custGeom>
              <a:avLst/>
              <a:gdLst>
                <a:gd name="T0" fmla="*/ 276 w 646"/>
                <a:gd name="T1" fmla="*/ 2 h 646"/>
                <a:gd name="T2" fmla="*/ 340 w 646"/>
                <a:gd name="T3" fmla="*/ 0 h 646"/>
                <a:gd name="T4" fmla="*/ 404 w 646"/>
                <a:gd name="T5" fmla="*/ 12 h 646"/>
                <a:gd name="T6" fmla="*/ 462 w 646"/>
                <a:gd name="T7" fmla="*/ 34 h 646"/>
                <a:gd name="T8" fmla="*/ 514 w 646"/>
                <a:gd name="T9" fmla="*/ 68 h 646"/>
                <a:gd name="T10" fmla="*/ 560 w 646"/>
                <a:gd name="T11" fmla="*/ 110 h 646"/>
                <a:gd name="T12" fmla="*/ 598 w 646"/>
                <a:gd name="T13" fmla="*/ 160 h 646"/>
                <a:gd name="T14" fmla="*/ 626 w 646"/>
                <a:gd name="T15" fmla="*/ 218 h 646"/>
                <a:gd name="T16" fmla="*/ 642 w 646"/>
                <a:gd name="T17" fmla="*/ 282 h 646"/>
                <a:gd name="T18" fmla="*/ 646 w 646"/>
                <a:gd name="T19" fmla="*/ 316 h 646"/>
                <a:gd name="T20" fmla="*/ 642 w 646"/>
                <a:gd name="T21" fmla="*/ 380 h 646"/>
                <a:gd name="T22" fmla="*/ 626 w 646"/>
                <a:gd name="T23" fmla="*/ 440 h 646"/>
                <a:gd name="T24" fmla="*/ 600 w 646"/>
                <a:gd name="T25" fmla="*/ 496 h 646"/>
                <a:gd name="T26" fmla="*/ 562 w 646"/>
                <a:gd name="T27" fmla="*/ 544 h 646"/>
                <a:gd name="T28" fmla="*/ 516 w 646"/>
                <a:gd name="T29" fmla="*/ 586 h 646"/>
                <a:gd name="T30" fmla="*/ 462 w 646"/>
                <a:gd name="T31" fmla="*/ 616 h 646"/>
                <a:gd name="T32" fmla="*/ 402 w 646"/>
                <a:gd name="T33" fmla="*/ 638 h 646"/>
                <a:gd name="T34" fmla="*/ 370 w 646"/>
                <a:gd name="T35" fmla="*/ 644 h 646"/>
                <a:gd name="T36" fmla="*/ 306 w 646"/>
                <a:gd name="T37" fmla="*/ 646 h 646"/>
                <a:gd name="T38" fmla="*/ 242 w 646"/>
                <a:gd name="T39" fmla="*/ 634 h 646"/>
                <a:gd name="T40" fmla="*/ 184 w 646"/>
                <a:gd name="T41" fmla="*/ 612 h 646"/>
                <a:gd name="T42" fmla="*/ 130 w 646"/>
                <a:gd name="T43" fmla="*/ 578 h 646"/>
                <a:gd name="T44" fmla="*/ 84 w 646"/>
                <a:gd name="T45" fmla="*/ 536 h 646"/>
                <a:gd name="T46" fmla="*/ 48 w 646"/>
                <a:gd name="T47" fmla="*/ 486 h 646"/>
                <a:gd name="T48" fmla="*/ 20 w 646"/>
                <a:gd name="T49" fmla="*/ 428 h 646"/>
                <a:gd name="T50" fmla="*/ 4 w 646"/>
                <a:gd name="T51" fmla="*/ 364 h 646"/>
                <a:gd name="T52" fmla="*/ 0 w 646"/>
                <a:gd name="T53" fmla="*/ 332 h 646"/>
                <a:gd name="T54" fmla="*/ 4 w 646"/>
                <a:gd name="T55" fmla="*/ 268 h 646"/>
                <a:gd name="T56" fmla="*/ 20 w 646"/>
                <a:gd name="T57" fmla="*/ 206 h 646"/>
                <a:gd name="T58" fmla="*/ 46 w 646"/>
                <a:gd name="T59" fmla="*/ 152 h 646"/>
                <a:gd name="T60" fmla="*/ 84 w 646"/>
                <a:gd name="T61" fmla="*/ 102 h 646"/>
                <a:gd name="T62" fmla="*/ 130 w 646"/>
                <a:gd name="T63" fmla="*/ 60 h 646"/>
                <a:gd name="T64" fmla="*/ 182 w 646"/>
                <a:gd name="T65" fmla="*/ 30 h 646"/>
                <a:gd name="T66" fmla="*/ 242 w 646"/>
                <a:gd name="T67" fmla="*/ 8 h 646"/>
                <a:gd name="T68" fmla="*/ 276 w 646"/>
                <a:gd name="T69" fmla="*/ 2 h 6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46"/>
                <a:gd name="T106" fmla="*/ 0 h 646"/>
                <a:gd name="T107" fmla="*/ 646 w 646"/>
                <a:gd name="T108" fmla="*/ 646 h 6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46" h="646">
                  <a:moveTo>
                    <a:pt x="276" y="2"/>
                  </a:moveTo>
                  <a:lnTo>
                    <a:pt x="276" y="2"/>
                  </a:lnTo>
                  <a:lnTo>
                    <a:pt x="308" y="0"/>
                  </a:lnTo>
                  <a:lnTo>
                    <a:pt x="340" y="0"/>
                  </a:lnTo>
                  <a:lnTo>
                    <a:pt x="372" y="4"/>
                  </a:lnTo>
                  <a:lnTo>
                    <a:pt x="404" y="12"/>
                  </a:lnTo>
                  <a:lnTo>
                    <a:pt x="432" y="22"/>
                  </a:lnTo>
                  <a:lnTo>
                    <a:pt x="462" y="34"/>
                  </a:lnTo>
                  <a:lnTo>
                    <a:pt x="488" y="50"/>
                  </a:lnTo>
                  <a:lnTo>
                    <a:pt x="514" y="68"/>
                  </a:lnTo>
                  <a:lnTo>
                    <a:pt x="538" y="88"/>
                  </a:lnTo>
                  <a:lnTo>
                    <a:pt x="560" y="110"/>
                  </a:lnTo>
                  <a:lnTo>
                    <a:pt x="580" y="134"/>
                  </a:lnTo>
                  <a:lnTo>
                    <a:pt x="598" y="160"/>
                  </a:lnTo>
                  <a:lnTo>
                    <a:pt x="614" y="188"/>
                  </a:lnTo>
                  <a:lnTo>
                    <a:pt x="626" y="218"/>
                  </a:lnTo>
                  <a:lnTo>
                    <a:pt x="636" y="250"/>
                  </a:lnTo>
                  <a:lnTo>
                    <a:pt x="642" y="282"/>
                  </a:lnTo>
                  <a:lnTo>
                    <a:pt x="646" y="316"/>
                  </a:lnTo>
                  <a:lnTo>
                    <a:pt x="644" y="348"/>
                  </a:lnTo>
                  <a:lnTo>
                    <a:pt x="642" y="380"/>
                  </a:lnTo>
                  <a:lnTo>
                    <a:pt x="636" y="410"/>
                  </a:lnTo>
                  <a:lnTo>
                    <a:pt x="626" y="440"/>
                  </a:lnTo>
                  <a:lnTo>
                    <a:pt x="614" y="468"/>
                  </a:lnTo>
                  <a:lnTo>
                    <a:pt x="600" y="496"/>
                  </a:lnTo>
                  <a:lnTo>
                    <a:pt x="582" y="520"/>
                  </a:lnTo>
                  <a:lnTo>
                    <a:pt x="562" y="544"/>
                  </a:lnTo>
                  <a:lnTo>
                    <a:pt x="540" y="566"/>
                  </a:lnTo>
                  <a:lnTo>
                    <a:pt x="516" y="586"/>
                  </a:lnTo>
                  <a:lnTo>
                    <a:pt x="490" y="602"/>
                  </a:lnTo>
                  <a:lnTo>
                    <a:pt x="462" y="616"/>
                  </a:lnTo>
                  <a:lnTo>
                    <a:pt x="434" y="628"/>
                  </a:lnTo>
                  <a:lnTo>
                    <a:pt x="402" y="638"/>
                  </a:lnTo>
                  <a:lnTo>
                    <a:pt x="370" y="644"/>
                  </a:lnTo>
                  <a:lnTo>
                    <a:pt x="338" y="646"/>
                  </a:lnTo>
                  <a:lnTo>
                    <a:pt x="306" y="646"/>
                  </a:lnTo>
                  <a:lnTo>
                    <a:pt x="274" y="642"/>
                  </a:lnTo>
                  <a:lnTo>
                    <a:pt x="242" y="634"/>
                  </a:lnTo>
                  <a:lnTo>
                    <a:pt x="212" y="624"/>
                  </a:lnTo>
                  <a:lnTo>
                    <a:pt x="184" y="612"/>
                  </a:lnTo>
                  <a:lnTo>
                    <a:pt x="156" y="596"/>
                  </a:lnTo>
                  <a:lnTo>
                    <a:pt x="130" y="578"/>
                  </a:lnTo>
                  <a:lnTo>
                    <a:pt x="106" y="558"/>
                  </a:lnTo>
                  <a:lnTo>
                    <a:pt x="84" y="536"/>
                  </a:lnTo>
                  <a:lnTo>
                    <a:pt x="66" y="512"/>
                  </a:lnTo>
                  <a:lnTo>
                    <a:pt x="48" y="486"/>
                  </a:lnTo>
                  <a:lnTo>
                    <a:pt x="32" y="458"/>
                  </a:lnTo>
                  <a:lnTo>
                    <a:pt x="20" y="428"/>
                  </a:lnTo>
                  <a:lnTo>
                    <a:pt x="10" y="396"/>
                  </a:lnTo>
                  <a:lnTo>
                    <a:pt x="4" y="364"/>
                  </a:lnTo>
                  <a:lnTo>
                    <a:pt x="0" y="332"/>
                  </a:lnTo>
                  <a:lnTo>
                    <a:pt x="0" y="298"/>
                  </a:lnTo>
                  <a:lnTo>
                    <a:pt x="4" y="268"/>
                  </a:lnTo>
                  <a:lnTo>
                    <a:pt x="10" y="236"/>
                  </a:lnTo>
                  <a:lnTo>
                    <a:pt x="20" y="206"/>
                  </a:lnTo>
                  <a:lnTo>
                    <a:pt x="32" y="178"/>
                  </a:lnTo>
                  <a:lnTo>
                    <a:pt x="46" y="152"/>
                  </a:lnTo>
                  <a:lnTo>
                    <a:pt x="64" y="126"/>
                  </a:lnTo>
                  <a:lnTo>
                    <a:pt x="84" y="102"/>
                  </a:lnTo>
                  <a:lnTo>
                    <a:pt x="106" y="80"/>
                  </a:lnTo>
                  <a:lnTo>
                    <a:pt x="130" y="60"/>
                  </a:lnTo>
                  <a:lnTo>
                    <a:pt x="156" y="44"/>
                  </a:lnTo>
                  <a:lnTo>
                    <a:pt x="182" y="30"/>
                  </a:lnTo>
                  <a:lnTo>
                    <a:pt x="212" y="18"/>
                  </a:lnTo>
                  <a:lnTo>
                    <a:pt x="242" y="8"/>
                  </a:lnTo>
                  <a:lnTo>
                    <a:pt x="276" y="2"/>
                  </a:lnTo>
                  <a:close/>
                </a:path>
              </a:pathLst>
            </a:custGeom>
            <a:solidFill>
              <a:srgbClr val="FEC6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A5AC1395-74BE-2542-82C0-8216149BD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178"/>
              <a:ext cx="632" cy="632"/>
            </a:xfrm>
            <a:custGeom>
              <a:avLst/>
              <a:gdLst>
                <a:gd name="T0" fmla="*/ 270 w 632"/>
                <a:gd name="T1" fmla="*/ 2 h 632"/>
                <a:gd name="T2" fmla="*/ 334 w 632"/>
                <a:gd name="T3" fmla="*/ 0 h 632"/>
                <a:gd name="T4" fmla="*/ 396 w 632"/>
                <a:gd name="T5" fmla="*/ 10 h 632"/>
                <a:gd name="T6" fmla="*/ 452 w 632"/>
                <a:gd name="T7" fmla="*/ 32 h 632"/>
                <a:gd name="T8" fmla="*/ 504 w 632"/>
                <a:gd name="T9" fmla="*/ 66 h 632"/>
                <a:gd name="T10" fmla="*/ 550 w 632"/>
                <a:gd name="T11" fmla="*/ 106 h 632"/>
                <a:gd name="T12" fmla="*/ 586 w 632"/>
                <a:gd name="T13" fmla="*/ 156 h 632"/>
                <a:gd name="T14" fmla="*/ 614 w 632"/>
                <a:gd name="T15" fmla="*/ 212 h 632"/>
                <a:gd name="T16" fmla="*/ 630 w 632"/>
                <a:gd name="T17" fmla="*/ 276 h 632"/>
                <a:gd name="T18" fmla="*/ 632 w 632"/>
                <a:gd name="T19" fmla="*/ 308 h 632"/>
                <a:gd name="T20" fmla="*/ 630 w 632"/>
                <a:gd name="T21" fmla="*/ 370 h 632"/>
                <a:gd name="T22" fmla="*/ 614 w 632"/>
                <a:gd name="T23" fmla="*/ 430 h 632"/>
                <a:gd name="T24" fmla="*/ 588 w 632"/>
                <a:gd name="T25" fmla="*/ 484 h 632"/>
                <a:gd name="T26" fmla="*/ 552 w 632"/>
                <a:gd name="T27" fmla="*/ 532 h 632"/>
                <a:gd name="T28" fmla="*/ 506 w 632"/>
                <a:gd name="T29" fmla="*/ 572 h 632"/>
                <a:gd name="T30" fmla="*/ 454 w 632"/>
                <a:gd name="T31" fmla="*/ 602 h 632"/>
                <a:gd name="T32" fmla="*/ 394 w 632"/>
                <a:gd name="T33" fmla="*/ 624 h 632"/>
                <a:gd name="T34" fmla="*/ 362 w 632"/>
                <a:gd name="T35" fmla="*/ 630 h 632"/>
                <a:gd name="T36" fmla="*/ 300 w 632"/>
                <a:gd name="T37" fmla="*/ 630 h 632"/>
                <a:gd name="T38" fmla="*/ 238 w 632"/>
                <a:gd name="T39" fmla="*/ 620 h 632"/>
                <a:gd name="T40" fmla="*/ 180 w 632"/>
                <a:gd name="T41" fmla="*/ 598 h 632"/>
                <a:gd name="T42" fmla="*/ 128 w 632"/>
                <a:gd name="T43" fmla="*/ 566 h 632"/>
                <a:gd name="T44" fmla="*/ 82 w 632"/>
                <a:gd name="T45" fmla="*/ 524 h 632"/>
                <a:gd name="T46" fmla="*/ 46 w 632"/>
                <a:gd name="T47" fmla="*/ 474 h 632"/>
                <a:gd name="T48" fmla="*/ 20 w 632"/>
                <a:gd name="T49" fmla="*/ 418 h 632"/>
                <a:gd name="T50" fmla="*/ 4 w 632"/>
                <a:gd name="T51" fmla="*/ 356 h 632"/>
                <a:gd name="T52" fmla="*/ 0 w 632"/>
                <a:gd name="T53" fmla="*/ 324 h 632"/>
                <a:gd name="T54" fmla="*/ 4 w 632"/>
                <a:gd name="T55" fmla="*/ 260 h 632"/>
                <a:gd name="T56" fmla="*/ 20 w 632"/>
                <a:gd name="T57" fmla="*/ 202 h 632"/>
                <a:gd name="T58" fmla="*/ 46 w 632"/>
                <a:gd name="T59" fmla="*/ 146 h 632"/>
                <a:gd name="T60" fmla="*/ 82 w 632"/>
                <a:gd name="T61" fmla="*/ 98 h 632"/>
                <a:gd name="T62" fmla="*/ 126 w 632"/>
                <a:gd name="T63" fmla="*/ 58 h 632"/>
                <a:gd name="T64" fmla="*/ 180 w 632"/>
                <a:gd name="T65" fmla="*/ 28 h 632"/>
                <a:gd name="T66" fmla="*/ 238 w 632"/>
                <a:gd name="T67" fmla="*/ 8 h 632"/>
                <a:gd name="T68" fmla="*/ 270 w 632"/>
                <a:gd name="T69" fmla="*/ 2 h 6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32"/>
                <a:gd name="T106" fmla="*/ 0 h 632"/>
                <a:gd name="T107" fmla="*/ 632 w 632"/>
                <a:gd name="T108" fmla="*/ 632 h 6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32" h="632">
                  <a:moveTo>
                    <a:pt x="270" y="2"/>
                  </a:moveTo>
                  <a:lnTo>
                    <a:pt x="270" y="2"/>
                  </a:lnTo>
                  <a:lnTo>
                    <a:pt x="302" y="0"/>
                  </a:lnTo>
                  <a:lnTo>
                    <a:pt x="334" y="0"/>
                  </a:lnTo>
                  <a:lnTo>
                    <a:pt x="364" y="4"/>
                  </a:lnTo>
                  <a:lnTo>
                    <a:pt x="396" y="10"/>
                  </a:lnTo>
                  <a:lnTo>
                    <a:pt x="424" y="20"/>
                  </a:lnTo>
                  <a:lnTo>
                    <a:pt x="452" y="32"/>
                  </a:lnTo>
                  <a:lnTo>
                    <a:pt x="480" y="48"/>
                  </a:lnTo>
                  <a:lnTo>
                    <a:pt x="504" y="66"/>
                  </a:lnTo>
                  <a:lnTo>
                    <a:pt x="528" y="84"/>
                  </a:lnTo>
                  <a:lnTo>
                    <a:pt x="550" y="106"/>
                  </a:lnTo>
                  <a:lnTo>
                    <a:pt x="570" y="130"/>
                  </a:lnTo>
                  <a:lnTo>
                    <a:pt x="586" y="156"/>
                  </a:lnTo>
                  <a:lnTo>
                    <a:pt x="602" y="184"/>
                  </a:lnTo>
                  <a:lnTo>
                    <a:pt x="614" y="212"/>
                  </a:lnTo>
                  <a:lnTo>
                    <a:pt x="624" y="244"/>
                  </a:lnTo>
                  <a:lnTo>
                    <a:pt x="630" y="276"/>
                  </a:lnTo>
                  <a:lnTo>
                    <a:pt x="632" y="308"/>
                  </a:lnTo>
                  <a:lnTo>
                    <a:pt x="632" y="340"/>
                  </a:lnTo>
                  <a:lnTo>
                    <a:pt x="630" y="370"/>
                  </a:lnTo>
                  <a:lnTo>
                    <a:pt x="622" y="400"/>
                  </a:lnTo>
                  <a:lnTo>
                    <a:pt x="614" y="430"/>
                  </a:lnTo>
                  <a:lnTo>
                    <a:pt x="602" y="458"/>
                  </a:lnTo>
                  <a:lnTo>
                    <a:pt x="588" y="484"/>
                  </a:lnTo>
                  <a:lnTo>
                    <a:pt x="570" y="508"/>
                  </a:lnTo>
                  <a:lnTo>
                    <a:pt x="552" y="532"/>
                  </a:lnTo>
                  <a:lnTo>
                    <a:pt x="530" y="552"/>
                  </a:lnTo>
                  <a:lnTo>
                    <a:pt x="506" y="572"/>
                  </a:lnTo>
                  <a:lnTo>
                    <a:pt x="480" y="588"/>
                  </a:lnTo>
                  <a:lnTo>
                    <a:pt x="454" y="602"/>
                  </a:lnTo>
                  <a:lnTo>
                    <a:pt x="424" y="614"/>
                  </a:lnTo>
                  <a:lnTo>
                    <a:pt x="394" y="624"/>
                  </a:lnTo>
                  <a:lnTo>
                    <a:pt x="362" y="630"/>
                  </a:lnTo>
                  <a:lnTo>
                    <a:pt x="330" y="632"/>
                  </a:lnTo>
                  <a:lnTo>
                    <a:pt x="300" y="630"/>
                  </a:lnTo>
                  <a:lnTo>
                    <a:pt x="268" y="626"/>
                  </a:lnTo>
                  <a:lnTo>
                    <a:pt x="238" y="620"/>
                  </a:lnTo>
                  <a:lnTo>
                    <a:pt x="208" y="610"/>
                  </a:lnTo>
                  <a:lnTo>
                    <a:pt x="180" y="598"/>
                  </a:lnTo>
                  <a:lnTo>
                    <a:pt x="154" y="582"/>
                  </a:lnTo>
                  <a:lnTo>
                    <a:pt x="128" y="566"/>
                  </a:lnTo>
                  <a:lnTo>
                    <a:pt x="104" y="546"/>
                  </a:lnTo>
                  <a:lnTo>
                    <a:pt x="82" y="524"/>
                  </a:lnTo>
                  <a:lnTo>
                    <a:pt x="64" y="500"/>
                  </a:lnTo>
                  <a:lnTo>
                    <a:pt x="46" y="474"/>
                  </a:lnTo>
                  <a:lnTo>
                    <a:pt x="32" y="446"/>
                  </a:lnTo>
                  <a:lnTo>
                    <a:pt x="20" y="418"/>
                  </a:lnTo>
                  <a:lnTo>
                    <a:pt x="10" y="388"/>
                  </a:lnTo>
                  <a:lnTo>
                    <a:pt x="4" y="356"/>
                  </a:lnTo>
                  <a:lnTo>
                    <a:pt x="0" y="324"/>
                  </a:lnTo>
                  <a:lnTo>
                    <a:pt x="0" y="292"/>
                  </a:lnTo>
                  <a:lnTo>
                    <a:pt x="4" y="260"/>
                  </a:lnTo>
                  <a:lnTo>
                    <a:pt x="10" y="230"/>
                  </a:lnTo>
                  <a:lnTo>
                    <a:pt x="20" y="202"/>
                  </a:lnTo>
                  <a:lnTo>
                    <a:pt x="30" y="174"/>
                  </a:lnTo>
                  <a:lnTo>
                    <a:pt x="46" y="146"/>
                  </a:lnTo>
                  <a:lnTo>
                    <a:pt x="62" y="122"/>
                  </a:lnTo>
                  <a:lnTo>
                    <a:pt x="82" y="98"/>
                  </a:lnTo>
                  <a:lnTo>
                    <a:pt x="104" y="78"/>
                  </a:lnTo>
                  <a:lnTo>
                    <a:pt x="126" y="58"/>
                  </a:lnTo>
                  <a:lnTo>
                    <a:pt x="152" y="42"/>
                  </a:lnTo>
                  <a:lnTo>
                    <a:pt x="180" y="28"/>
                  </a:lnTo>
                  <a:lnTo>
                    <a:pt x="208" y="16"/>
                  </a:lnTo>
                  <a:lnTo>
                    <a:pt x="238" y="8"/>
                  </a:lnTo>
                  <a:lnTo>
                    <a:pt x="270" y="2"/>
                  </a:lnTo>
                  <a:close/>
                </a:path>
              </a:pathLst>
            </a:custGeom>
            <a:solidFill>
              <a:srgbClr val="FEC8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54DE5DD4-84D1-F246-BCFC-D06B52266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" y="2182"/>
              <a:ext cx="620" cy="618"/>
            </a:xfrm>
            <a:custGeom>
              <a:avLst/>
              <a:gdLst>
                <a:gd name="T0" fmla="*/ 264 w 620"/>
                <a:gd name="T1" fmla="*/ 2 h 618"/>
                <a:gd name="T2" fmla="*/ 328 w 620"/>
                <a:gd name="T3" fmla="*/ 0 h 618"/>
                <a:gd name="T4" fmla="*/ 388 w 620"/>
                <a:gd name="T5" fmla="*/ 12 h 618"/>
                <a:gd name="T6" fmla="*/ 444 w 620"/>
                <a:gd name="T7" fmla="*/ 34 h 618"/>
                <a:gd name="T8" fmla="*/ 494 w 620"/>
                <a:gd name="T9" fmla="*/ 64 h 618"/>
                <a:gd name="T10" fmla="*/ 540 w 620"/>
                <a:gd name="T11" fmla="*/ 106 h 618"/>
                <a:gd name="T12" fmla="*/ 576 w 620"/>
                <a:gd name="T13" fmla="*/ 154 h 618"/>
                <a:gd name="T14" fmla="*/ 602 w 620"/>
                <a:gd name="T15" fmla="*/ 210 h 618"/>
                <a:gd name="T16" fmla="*/ 618 w 620"/>
                <a:gd name="T17" fmla="*/ 270 h 618"/>
                <a:gd name="T18" fmla="*/ 620 w 620"/>
                <a:gd name="T19" fmla="*/ 302 h 618"/>
                <a:gd name="T20" fmla="*/ 616 w 620"/>
                <a:gd name="T21" fmla="*/ 364 h 618"/>
                <a:gd name="T22" fmla="*/ 602 w 620"/>
                <a:gd name="T23" fmla="*/ 422 h 618"/>
                <a:gd name="T24" fmla="*/ 576 w 620"/>
                <a:gd name="T25" fmla="*/ 474 h 618"/>
                <a:gd name="T26" fmla="*/ 540 w 620"/>
                <a:gd name="T27" fmla="*/ 522 h 618"/>
                <a:gd name="T28" fmla="*/ 496 w 620"/>
                <a:gd name="T29" fmla="*/ 560 h 618"/>
                <a:gd name="T30" fmla="*/ 444 w 620"/>
                <a:gd name="T31" fmla="*/ 590 h 618"/>
                <a:gd name="T32" fmla="*/ 386 w 620"/>
                <a:gd name="T33" fmla="*/ 610 h 618"/>
                <a:gd name="T34" fmla="*/ 356 w 620"/>
                <a:gd name="T35" fmla="*/ 616 h 618"/>
                <a:gd name="T36" fmla="*/ 292 w 620"/>
                <a:gd name="T37" fmla="*/ 618 h 618"/>
                <a:gd name="T38" fmla="*/ 232 w 620"/>
                <a:gd name="T39" fmla="*/ 608 h 618"/>
                <a:gd name="T40" fmla="*/ 176 w 620"/>
                <a:gd name="T41" fmla="*/ 586 h 618"/>
                <a:gd name="T42" fmla="*/ 126 w 620"/>
                <a:gd name="T43" fmla="*/ 554 h 618"/>
                <a:gd name="T44" fmla="*/ 80 w 620"/>
                <a:gd name="T45" fmla="*/ 514 h 618"/>
                <a:gd name="T46" fmla="*/ 44 w 620"/>
                <a:gd name="T47" fmla="*/ 466 h 618"/>
                <a:gd name="T48" fmla="*/ 18 w 620"/>
                <a:gd name="T49" fmla="*/ 410 h 618"/>
                <a:gd name="T50" fmla="*/ 2 w 620"/>
                <a:gd name="T51" fmla="*/ 348 h 618"/>
                <a:gd name="T52" fmla="*/ 0 w 620"/>
                <a:gd name="T53" fmla="*/ 318 h 618"/>
                <a:gd name="T54" fmla="*/ 4 w 620"/>
                <a:gd name="T55" fmla="*/ 256 h 618"/>
                <a:gd name="T56" fmla="*/ 18 w 620"/>
                <a:gd name="T57" fmla="*/ 198 h 618"/>
                <a:gd name="T58" fmla="*/ 44 w 620"/>
                <a:gd name="T59" fmla="*/ 144 h 618"/>
                <a:gd name="T60" fmla="*/ 80 w 620"/>
                <a:gd name="T61" fmla="*/ 98 h 618"/>
                <a:gd name="T62" fmla="*/ 124 w 620"/>
                <a:gd name="T63" fmla="*/ 58 h 618"/>
                <a:gd name="T64" fmla="*/ 176 w 620"/>
                <a:gd name="T65" fmla="*/ 28 h 618"/>
                <a:gd name="T66" fmla="*/ 234 w 620"/>
                <a:gd name="T67" fmla="*/ 8 h 618"/>
                <a:gd name="T68" fmla="*/ 264 w 620"/>
                <a:gd name="T69" fmla="*/ 2 h 6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0"/>
                <a:gd name="T106" fmla="*/ 0 h 618"/>
                <a:gd name="T107" fmla="*/ 620 w 620"/>
                <a:gd name="T108" fmla="*/ 618 h 6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0" h="618">
                  <a:moveTo>
                    <a:pt x="264" y="2"/>
                  </a:moveTo>
                  <a:lnTo>
                    <a:pt x="264" y="2"/>
                  </a:lnTo>
                  <a:lnTo>
                    <a:pt x="296" y="0"/>
                  </a:lnTo>
                  <a:lnTo>
                    <a:pt x="328" y="0"/>
                  </a:lnTo>
                  <a:lnTo>
                    <a:pt x="358" y="4"/>
                  </a:lnTo>
                  <a:lnTo>
                    <a:pt x="388" y="12"/>
                  </a:lnTo>
                  <a:lnTo>
                    <a:pt x="416" y="20"/>
                  </a:lnTo>
                  <a:lnTo>
                    <a:pt x="444" y="34"/>
                  </a:lnTo>
                  <a:lnTo>
                    <a:pt x="470" y="48"/>
                  </a:lnTo>
                  <a:lnTo>
                    <a:pt x="494" y="64"/>
                  </a:lnTo>
                  <a:lnTo>
                    <a:pt x="518" y="84"/>
                  </a:lnTo>
                  <a:lnTo>
                    <a:pt x="540" y="106"/>
                  </a:lnTo>
                  <a:lnTo>
                    <a:pt x="558" y="128"/>
                  </a:lnTo>
                  <a:lnTo>
                    <a:pt x="576" y="154"/>
                  </a:lnTo>
                  <a:lnTo>
                    <a:pt x="590" y="180"/>
                  </a:lnTo>
                  <a:lnTo>
                    <a:pt x="602" y="210"/>
                  </a:lnTo>
                  <a:lnTo>
                    <a:pt x="610" y="240"/>
                  </a:lnTo>
                  <a:lnTo>
                    <a:pt x="618" y="270"/>
                  </a:lnTo>
                  <a:lnTo>
                    <a:pt x="620" y="302"/>
                  </a:lnTo>
                  <a:lnTo>
                    <a:pt x="620" y="332"/>
                  </a:lnTo>
                  <a:lnTo>
                    <a:pt x="616" y="364"/>
                  </a:lnTo>
                  <a:lnTo>
                    <a:pt x="610" y="392"/>
                  </a:lnTo>
                  <a:lnTo>
                    <a:pt x="602" y="422"/>
                  </a:lnTo>
                  <a:lnTo>
                    <a:pt x="590" y="448"/>
                  </a:lnTo>
                  <a:lnTo>
                    <a:pt x="576" y="474"/>
                  </a:lnTo>
                  <a:lnTo>
                    <a:pt x="560" y="498"/>
                  </a:lnTo>
                  <a:lnTo>
                    <a:pt x="540" y="522"/>
                  </a:lnTo>
                  <a:lnTo>
                    <a:pt x="520" y="542"/>
                  </a:lnTo>
                  <a:lnTo>
                    <a:pt x="496" y="560"/>
                  </a:lnTo>
                  <a:lnTo>
                    <a:pt x="472" y="576"/>
                  </a:lnTo>
                  <a:lnTo>
                    <a:pt x="444" y="590"/>
                  </a:lnTo>
                  <a:lnTo>
                    <a:pt x="416" y="602"/>
                  </a:lnTo>
                  <a:lnTo>
                    <a:pt x="386" y="610"/>
                  </a:lnTo>
                  <a:lnTo>
                    <a:pt x="356" y="616"/>
                  </a:lnTo>
                  <a:lnTo>
                    <a:pt x="324" y="618"/>
                  </a:lnTo>
                  <a:lnTo>
                    <a:pt x="292" y="618"/>
                  </a:lnTo>
                  <a:lnTo>
                    <a:pt x="262" y="614"/>
                  </a:lnTo>
                  <a:lnTo>
                    <a:pt x="232" y="608"/>
                  </a:lnTo>
                  <a:lnTo>
                    <a:pt x="204" y="598"/>
                  </a:lnTo>
                  <a:lnTo>
                    <a:pt x="176" y="586"/>
                  </a:lnTo>
                  <a:lnTo>
                    <a:pt x="150" y="572"/>
                  </a:lnTo>
                  <a:lnTo>
                    <a:pt x="126" y="554"/>
                  </a:lnTo>
                  <a:lnTo>
                    <a:pt x="102" y="534"/>
                  </a:lnTo>
                  <a:lnTo>
                    <a:pt x="80" y="514"/>
                  </a:lnTo>
                  <a:lnTo>
                    <a:pt x="62" y="490"/>
                  </a:lnTo>
                  <a:lnTo>
                    <a:pt x="44" y="466"/>
                  </a:lnTo>
                  <a:lnTo>
                    <a:pt x="30" y="438"/>
                  </a:lnTo>
                  <a:lnTo>
                    <a:pt x="18" y="410"/>
                  </a:lnTo>
                  <a:lnTo>
                    <a:pt x="10" y="380"/>
                  </a:lnTo>
                  <a:lnTo>
                    <a:pt x="2" y="348"/>
                  </a:lnTo>
                  <a:lnTo>
                    <a:pt x="0" y="318"/>
                  </a:lnTo>
                  <a:lnTo>
                    <a:pt x="0" y="286"/>
                  </a:lnTo>
                  <a:lnTo>
                    <a:pt x="4" y="256"/>
                  </a:lnTo>
                  <a:lnTo>
                    <a:pt x="10" y="226"/>
                  </a:lnTo>
                  <a:lnTo>
                    <a:pt x="18" y="198"/>
                  </a:lnTo>
                  <a:lnTo>
                    <a:pt x="30" y="170"/>
                  </a:lnTo>
                  <a:lnTo>
                    <a:pt x="44" y="144"/>
                  </a:lnTo>
                  <a:lnTo>
                    <a:pt x="60" y="120"/>
                  </a:lnTo>
                  <a:lnTo>
                    <a:pt x="80" y="98"/>
                  </a:lnTo>
                  <a:lnTo>
                    <a:pt x="100" y="78"/>
                  </a:lnTo>
                  <a:lnTo>
                    <a:pt x="124" y="58"/>
                  </a:lnTo>
                  <a:lnTo>
                    <a:pt x="148" y="42"/>
                  </a:lnTo>
                  <a:lnTo>
                    <a:pt x="176" y="28"/>
                  </a:lnTo>
                  <a:lnTo>
                    <a:pt x="204" y="16"/>
                  </a:lnTo>
                  <a:lnTo>
                    <a:pt x="234" y="8"/>
                  </a:lnTo>
                  <a:lnTo>
                    <a:pt x="264" y="2"/>
                  </a:lnTo>
                  <a:close/>
                </a:path>
              </a:pathLst>
            </a:custGeom>
            <a:solidFill>
              <a:srgbClr val="FFCA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C54A9FF-3DCB-524F-ACDB-87CFDFDBF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" y="2188"/>
              <a:ext cx="608" cy="604"/>
            </a:xfrm>
            <a:custGeom>
              <a:avLst/>
              <a:gdLst>
                <a:gd name="T0" fmla="*/ 260 w 608"/>
                <a:gd name="T1" fmla="*/ 2 h 604"/>
                <a:gd name="T2" fmla="*/ 320 w 608"/>
                <a:gd name="T3" fmla="*/ 0 h 604"/>
                <a:gd name="T4" fmla="*/ 380 w 608"/>
                <a:gd name="T5" fmla="*/ 10 h 604"/>
                <a:gd name="T6" fmla="*/ 434 w 608"/>
                <a:gd name="T7" fmla="*/ 32 h 604"/>
                <a:gd name="T8" fmla="*/ 484 w 608"/>
                <a:gd name="T9" fmla="*/ 62 h 604"/>
                <a:gd name="T10" fmla="*/ 528 w 608"/>
                <a:gd name="T11" fmla="*/ 102 h 604"/>
                <a:gd name="T12" fmla="*/ 564 w 608"/>
                <a:gd name="T13" fmla="*/ 150 h 604"/>
                <a:gd name="T14" fmla="*/ 590 w 608"/>
                <a:gd name="T15" fmla="*/ 204 h 604"/>
                <a:gd name="T16" fmla="*/ 604 w 608"/>
                <a:gd name="T17" fmla="*/ 264 h 604"/>
                <a:gd name="T18" fmla="*/ 608 w 608"/>
                <a:gd name="T19" fmla="*/ 294 h 604"/>
                <a:gd name="T20" fmla="*/ 604 w 608"/>
                <a:gd name="T21" fmla="*/ 354 h 604"/>
                <a:gd name="T22" fmla="*/ 590 w 608"/>
                <a:gd name="T23" fmla="*/ 410 h 604"/>
                <a:gd name="T24" fmla="*/ 564 w 608"/>
                <a:gd name="T25" fmla="*/ 462 h 604"/>
                <a:gd name="T26" fmla="*/ 530 w 608"/>
                <a:gd name="T27" fmla="*/ 508 h 604"/>
                <a:gd name="T28" fmla="*/ 486 w 608"/>
                <a:gd name="T29" fmla="*/ 548 h 604"/>
                <a:gd name="T30" fmla="*/ 436 w 608"/>
                <a:gd name="T31" fmla="*/ 576 h 604"/>
                <a:gd name="T32" fmla="*/ 378 w 608"/>
                <a:gd name="T33" fmla="*/ 596 h 604"/>
                <a:gd name="T34" fmla="*/ 348 w 608"/>
                <a:gd name="T35" fmla="*/ 602 h 604"/>
                <a:gd name="T36" fmla="*/ 286 w 608"/>
                <a:gd name="T37" fmla="*/ 604 h 604"/>
                <a:gd name="T38" fmla="*/ 228 w 608"/>
                <a:gd name="T39" fmla="*/ 594 h 604"/>
                <a:gd name="T40" fmla="*/ 172 w 608"/>
                <a:gd name="T41" fmla="*/ 572 h 604"/>
                <a:gd name="T42" fmla="*/ 122 w 608"/>
                <a:gd name="T43" fmla="*/ 542 h 604"/>
                <a:gd name="T44" fmla="*/ 78 w 608"/>
                <a:gd name="T45" fmla="*/ 502 h 604"/>
                <a:gd name="T46" fmla="*/ 44 w 608"/>
                <a:gd name="T47" fmla="*/ 454 h 604"/>
                <a:gd name="T48" fmla="*/ 18 w 608"/>
                <a:gd name="T49" fmla="*/ 400 h 604"/>
                <a:gd name="T50" fmla="*/ 2 w 608"/>
                <a:gd name="T51" fmla="*/ 340 h 604"/>
                <a:gd name="T52" fmla="*/ 0 w 608"/>
                <a:gd name="T53" fmla="*/ 310 h 604"/>
                <a:gd name="T54" fmla="*/ 2 w 608"/>
                <a:gd name="T55" fmla="*/ 250 h 604"/>
                <a:gd name="T56" fmla="*/ 18 w 608"/>
                <a:gd name="T57" fmla="*/ 192 h 604"/>
                <a:gd name="T58" fmla="*/ 44 w 608"/>
                <a:gd name="T59" fmla="*/ 140 h 604"/>
                <a:gd name="T60" fmla="*/ 78 w 608"/>
                <a:gd name="T61" fmla="*/ 94 h 604"/>
                <a:gd name="T62" fmla="*/ 122 w 608"/>
                <a:gd name="T63" fmla="*/ 56 h 604"/>
                <a:gd name="T64" fmla="*/ 172 w 608"/>
                <a:gd name="T65" fmla="*/ 26 h 604"/>
                <a:gd name="T66" fmla="*/ 228 w 608"/>
                <a:gd name="T67" fmla="*/ 6 h 604"/>
                <a:gd name="T68" fmla="*/ 260 w 608"/>
                <a:gd name="T69" fmla="*/ 2 h 6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08"/>
                <a:gd name="T106" fmla="*/ 0 h 604"/>
                <a:gd name="T107" fmla="*/ 608 w 608"/>
                <a:gd name="T108" fmla="*/ 604 h 6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08" h="604">
                  <a:moveTo>
                    <a:pt x="260" y="2"/>
                  </a:moveTo>
                  <a:lnTo>
                    <a:pt x="260" y="2"/>
                  </a:lnTo>
                  <a:lnTo>
                    <a:pt x="290" y="0"/>
                  </a:lnTo>
                  <a:lnTo>
                    <a:pt x="320" y="0"/>
                  </a:lnTo>
                  <a:lnTo>
                    <a:pt x="350" y="4"/>
                  </a:lnTo>
                  <a:lnTo>
                    <a:pt x="380" y="10"/>
                  </a:lnTo>
                  <a:lnTo>
                    <a:pt x="408" y="20"/>
                  </a:lnTo>
                  <a:lnTo>
                    <a:pt x="434" y="32"/>
                  </a:lnTo>
                  <a:lnTo>
                    <a:pt x="460" y="46"/>
                  </a:lnTo>
                  <a:lnTo>
                    <a:pt x="484" y="62"/>
                  </a:lnTo>
                  <a:lnTo>
                    <a:pt x="508" y="82"/>
                  </a:lnTo>
                  <a:lnTo>
                    <a:pt x="528" y="102"/>
                  </a:lnTo>
                  <a:lnTo>
                    <a:pt x="546" y="124"/>
                  </a:lnTo>
                  <a:lnTo>
                    <a:pt x="564" y="150"/>
                  </a:lnTo>
                  <a:lnTo>
                    <a:pt x="578" y="176"/>
                  </a:lnTo>
                  <a:lnTo>
                    <a:pt x="590" y="204"/>
                  </a:lnTo>
                  <a:lnTo>
                    <a:pt x="598" y="232"/>
                  </a:lnTo>
                  <a:lnTo>
                    <a:pt x="604" y="264"/>
                  </a:lnTo>
                  <a:lnTo>
                    <a:pt x="608" y="294"/>
                  </a:lnTo>
                  <a:lnTo>
                    <a:pt x="608" y="324"/>
                  </a:lnTo>
                  <a:lnTo>
                    <a:pt x="604" y="354"/>
                  </a:lnTo>
                  <a:lnTo>
                    <a:pt x="598" y="382"/>
                  </a:lnTo>
                  <a:lnTo>
                    <a:pt x="590" y="410"/>
                  </a:lnTo>
                  <a:lnTo>
                    <a:pt x="578" y="438"/>
                  </a:lnTo>
                  <a:lnTo>
                    <a:pt x="564" y="462"/>
                  </a:lnTo>
                  <a:lnTo>
                    <a:pt x="548" y="486"/>
                  </a:lnTo>
                  <a:lnTo>
                    <a:pt x="530" y="508"/>
                  </a:lnTo>
                  <a:lnTo>
                    <a:pt x="508" y="530"/>
                  </a:lnTo>
                  <a:lnTo>
                    <a:pt x="486" y="548"/>
                  </a:lnTo>
                  <a:lnTo>
                    <a:pt x="462" y="564"/>
                  </a:lnTo>
                  <a:lnTo>
                    <a:pt x="436" y="576"/>
                  </a:lnTo>
                  <a:lnTo>
                    <a:pt x="408" y="588"/>
                  </a:lnTo>
                  <a:lnTo>
                    <a:pt x="378" y="596"/>
                  </a:lnTo>
                  <a:lnTo>
                    <a:pt x="348" y="602"/>
                  </a:lnTo>
                  <a:lnTo>
                    <a:pt x="318" y="604"/>
                  </a:lnTo>
                  <a:lnTo>
                    <a:pt x="286" y="604"/>
                  </a:lnTo>
                  <a:lnTo>
                    <a:pt x="256" y="600"/>
                  </a:lnTo>
                  <a:lnTo>
                    <a:pt x="228" y="594"/>
                  </a:lnTo>
                  <a:lnTo>
                    <a:pt x="200" y="584"/>
                  </a:lnTo>
                  <a:lnTo>
                    <a:pt x="172" y="572"/>
                  </a:lnTo>
                  <a:lnTo>
                    <a:pt x="146" y="558"/>
                  </a:lnTo>
                  <a:lnTo>
                    <a:pt x="122" y="542"/>
                  </a:lnTo>
                  <a:lnTo>
                    <a:pt x="100" y="522"/>
                  </a:lnTo>
                  <a:lnTo>
                    <a:pt x="78" y="502"/>
                  </a:lnTo>
                  <a:lnTo>
                    <a:pt x="60" y="478"/>
                  </a:lnTo>
                  <a:lnTo>
                    <a:pt x="44" y="454"/>
                  </a:lnTo>
                  <a:lnTo>
                    <a:pt x="30" y="428"/>
                  </a:lnTo>
                  <a:lnTo>
                    <a:pt x="18" y="400"/>
                  </a:lnTo>
                  <a:lnTo>
                    <a:pt x="8" y="370"/>
                  </a:lnTo>
                  <a:lnTo>
                    <a:pt x="2" y="340"/>
                  </a:lnTo>
                  <a:lnTo>
                    <a:pt x="0" y="310"/>
                  </a:lnTo>
                  <a:lnTo>
                    <a:pt x="0" y="280"/>
                  </a:lnTo>
                  <a:lnTo>
                    <a:pt x="2" y="250"/>
                  </a:lnTo>
                  <a:lnTo>
                    <a:pt x="8" y="220"/>
                  </a:lnTo>
                  <a:lnTo>
                    <a:pt x="18" y="192"/>
                  </a:lnTo>
                  <a:lnTo>
                    <a:pt x="30" y="166"/>
                  </a:lnTo>
                  <a:lnTo>
                    <a:pt x="44" y="140"/>
                  </a:lnTo>
                  <a:lnTo>
                    <a:pt x="60" y="116"/>
                  </a:lnTo>
                  <a:lnTo>
                    <a:pt x="78" y="94"/>
                  </a:lnTo>
                  <a:lnTo>
                    <a:pt x="98" y="74"/>
                  </a:lnTo>
                  <a:lnTo>
                    <a:pt x="122" y="56"/>
                  </a:lnTo>
                  <a:lnTo>
                    <a:pt x="146" y="40"/>
                  </a:lnTo>
                  <a:lnTo>
                    <a:pt x="172" y="26"/>
                  </a:lnTo>
                  <a:lnTo>
                    <a:pt x="200" y="16"/>
                  </a:lnTo>
                  <a:lnTo>
                    <a:pt x="228" y="6"/>
                  </a:lnTo>
                  <a:lnTo>
                    <a:pt x="260" y="2"/>
                  </a:lnTo>
                  <a:close/>
                </a:path>
              </a:pathLst>
            </a:custGeom>
            <a:solidFill>
              <a:srgbClr val="FDC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3713F830-A2F3-CD45-8BE0-BAF83EEEF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" y="2192"/>
              <a:ext cx="596" cy="592"/>
            </a:xfrm>
            <a:custGeom>
              <a:avLst/>
              <a:gdLst>
                <a:gd name="T0" fmla="*/ 254 w 596"/>
                <a:gd name="T1" fmla="*/ 2 h 592"/>
                <a:gd name="T2" fmla="*/ 314 w 596"/>
                <a:gd name="T3" fmla="*/ 0 h 592"/>
                <a:gd name="T4" fmla="*/ 372 w 596"/>
                <a:gd name="T5" fmla="*/ 10 h 592"/>
                <a:gd name="T6" fmla="*/ 426 w 596"/>
                <a:gd name="T7" fmla="*/ 32 h 592"/>
                <a:gd name="T8" fmla="*/ 474 w 596"/>
                <a:gd name="T9" fmla="*/ 62 h 592"/>
                <a:gd name="T10" fmla="*/ 518 w 596"/>
                <a:gd name="T11" fmla="*/ 100 h 592"/>
                <a:gd name="T12" fmla="*/ 552 w 596"/>
                <a:gd name="T13" fmla="*/ 146 h 592"/>
                <a:gd name="T14" fmla="*/ 578 w 596"/>
                <a:gd name="T15" fmla="*/ 200 h 592"/>
                <a:gd name="T16" fmla="*/ 592 w 596"/>
                <a:gd name="T17" fmla="*/ 258 h 592"/>
                <a:gd name="T18" fmla="*/ 596 w 596"/>
                <a:gd name="T19" fmla="*/ 288 h 592"/>
                <a:gd name="T20" fmla="*/ 592 w 596"/>
                <a:gd name="T21" fmla="*/ 346 h 592"/>
                <a:gd name="T22" fmla="*/ 578 w 596"/>
                <a:gd name="T23" fmla="*/ 402 h 592"/>
                <a:gd name="T24" fmla="*/ 552 w 596"/>
                <a:gd name="T25" fmla="*/ 454 h 592"/>
                <a:gd name="T26" fmla="*/ 518 w 596"/>
                <a:gd name="T27" fmla="*/ 498 h 592"/>
                <a:gd name="T28" fmla="*/ 476 w 596"/>
                <a:gd name="T29" fmla="*/ 536 h 592"/>
                <a:gd name="T30" fmla="*/ 426 w 596"/>
                <a:gd name="T31" fmla="*/ 566 h 592"/>
                <a:gd name="T32" fmla="*/ 370 w 596"/>
                <a:gd name="T33" fmla="*/ 584 h 592"/>
                <a:gd name="T34" fmla="*/ 340 w 596"/>
                <a:gd name="T35" fmla="*/ 590 h 592"/>
                <a:gd name="T36" fmla="*/ 280 w 596"/>
                <a:gd name="T37" fmla="*/ 592 h 592"/>
                <a:gd name="T38" fmla="*/ 222 w 596"/>
                <a:gd name="T39" fmla="*/ 582 h 592"/>
                <a:gd name="T40" fmla="*/ 168 w 596"/>
                <a:gd name="T41" fmla="*/ 560 h 592"/>
                <a:gd name="T42" fmla="*/ 120 w 596"/>
                <a:gd name="T43" fmla="*/ 530 h 592"/>
                <a:gd name="T44" fmla="*/ 78 w 596"/>
                <a:gd name="T45" fmla="*/ 492 h 592"/>
                <a:gd name="T46" fmla="*/ 42 w 596"/>
                <a:gd name="T47" fmla="*/ 444 h 592"/>
                <a:gd name="T48" fmla="*/ 16 w 596"/>
                <a:gd name="T49" fmla="*/ 392 h 592"/>
                <a:gd name="T50" fmla="*/ 2 w 596"/>
                <a:gd name="T51" fmla="*/ 334 h 592"/>
                <a:gd name="T52" fmla="*/ 0 w 596"/>
                <a:gd name="T53" fmla="*/ 304 h 592"/>
                <a:gd name="T54" fmla="*/ 2 w 596"/>
                <a:gd name="T55" fmla="*/ 244 h 592"/>
                <a:gd name="T56" fmla="*/ 18 w 596"/>
                <a:gd name="T57" fmla="*/ 190 h 592"/>
                <a:gd name="T58" fmla="*/ 42 w 596"/>
                <a:gd name="T59" fmla="*/ 138 h 592"/>
                <a:gd name="T60" fmla="*/ 76 w 596"/>
                <a:gd name="T61" fmla="*/ 94 h 592"/>
                <a:gd name="T62" fmla="*/ 118 w 596"/>
                <a:gd name="T63" fmla="*/ 56 h 592"/>
                <a:gd name="T64" fmla="*/ 168 w 596"/>
                <a:gd name="T65" fmla="*/ 26 h 592"/>
                <a:gd name="T66" fmla="*/ 224 w 596"/>
                <a:gd name="T67" fmla="*/ 8 h 592"/>
                <a:gd name="T68" fmla="*/ 254 w 596"/>
                <a:gd name="T69" fmla="*/ 2 h 5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96"/>
                <a:gd name="T106" fmla="*/ 0 h 592"/>
                <a:gd name="T107" fmla="*/ 596 w 596"/>
                <a:gd name="T108" fmla="*/ 592 h 5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96" h="592">
                  <a:moveTo>
                    <a:pt x="254" y="2"/>
                  </a:moveTo>
                  <a:lnTo>
                    <a:pt x="254" y="2"/>
                  </a:lnTo>
                  <a:lnTo>
                    <a:pt x="284" y="0"/>
                  </a:lnTo>
                  <a:lnTo>
                    <a:pt x="314" y="0"/>
                  </a:lnTo>
                  <a:lnTo>
                    <a:pt x="344" y="4"/>
                  </a:lnTo>
                  <a:lnTo>
                    <a:pt x="372" y="10"/>
                  </a:lnTo>
                  <a:lnTo>
                    <a:pt x="400" y="20"/>
                  </a:lnTo>
                  <a:lnTo>
                    <a:pt x="426" y="32"/>
                  </a:lnTo>
                  <a:lnTo>
                    <a:pt x="452" y="46"/>
                  </a:lnTo>
                  <a:lnTo>
                    <a:pt x="474" y="62"/>
                  </a:lnTo>
                  <a:lnTo>
                    <a:pt x="496" y="80"/>
                  </a:lnTo>
                  <a:lnTo>
                    <a:pt x="518" y="100"/>
                  </a:lnTo>
                  <a:lnTo>
                    <a:pt x="536" y="122"/>
                  </a:lnTo>
                  <a:lnTo>
                    <a:pt x="552" y="146"/>
                  </a:lnTo>
                  <a:lnTo>
                    <a:pt x="566" y="172"/>
                  </a:lnTo>
                  <a:lnTo>
                    <a:pt x="578" y="200"/>
                  </a:lnTo>
                  <a:lnTo>
                    <a:pt x="586" y="228"/>
                  </a:lnTo>
                  <a:lnTo>
                    <a:pt x="592" y="258"/>
                  </a:lnTo>
                  <a:lnTo>
                    <a:pt x="596" y="288"/>
                  </a:lnTo>
                  <a:lnTo>
                    <a:pt x="594" y="318"/>
                  </a:lnTo>
                  <a:lnTo>
                    <a:pt x="592" y="346"/>
                  </a:lnTo>
                  <a:lnTo>
                    <a:pt x="586" y="376"/>
                  </a:lnTo>
                  <a:lnTo>
                    <a:pt x="578" y="402"/>
                  </a:lnTo>
                  <a:lnTo>
                    <a:pt x="566" y="428"/>
                  </a:lnTo>
                  <a:lnTo>
                    <a:pt x="552" y="454"/>
                  </a:lnTo>
                  <a:lnTo>
                    <a:pt x="536" y="476"/>
                  </a:lnTo>
                  <a:lnTo>
                    <a:pt x="518" y="498"/>
                  </a:lnTo>
                  <a:lnTo>
                    <a:pt x="498" y="518"/>
                  </a:lnTo>
                  <a:lnTo>
                    <a:pt x="476" y="536"/>
                  </a:lnTo>
                  <a:lnTo>
                    <a:pt x="452" y="552"/>
                  </a:lnTo>
                  <a:lnTo>
                    <a:pt x="426" y="566"/>
                  </a:lnTo>
                  <a:lnTo>
                    <a:pt x="400" y="576"/>
                  </a:lnTo>
                  <a:lnTo>
                    <a:pt x="370" y="584"/>
                  </a:lnTo>
                  <a:lnTo>
                    <a:pt x="340" y="590"/>
                  </a:lnTo>
                  <a:lnTo>
                    <a:pt x="310" y="592"/>
                  </a:lnTo>
                  <a:lnTo>
                    <a:pt x="280" y="592"/>
                  </a:lnTo>
                  <a:lnTo>
                    <a:pt x="252" y="588"/>
                  </a:lnTo>
                  <a:lnTo>
                    <a:pt x="222" y="582"/>
                  </a:lnTo>
                  <a:lnTo>
                    <a:pt x="196" y="572"/>
                  </a:lnTo>
                  <a:lnTo>
                    <a:pt x="168" y="560"/>
                  </a:lnTo>
                  <a:lnTo>
                    <a:pt x="144" y="546"/>
                  </a:lnTo>
                  <a:lnTo>
                    <a:pt x="120" y="530"/>
                  </a:lnTo>
                  <a:lnTo>
                    <a:pt x="98" y="512"/>
                  </a:lnTo>
                  <a:lnTo>
                    <a:pt x="78" y="492"/>
                  </a:lnTo>
                  <a:lnTo>
                    <a:pt x="58" y="468"/>
                  </a:lnTo>
                  <a:lnTo>
                    <a:pt x="42" y="444"/>
                  </a:lnTo>
                  <a:lnTo>
                    <a:pt x="28" y="420"/>
                  </a:lnTo>
                  <a:lnTo>
                    <a:pt x="16" y="392"/>
                  </a:lnTo>
                  <a:lnTo>
                    <a:pt x="8" y="364"/>
                  </a:lnTo>
                  <a:lnTo>
                    <a:pt x="2" y="334"/>
                  </a:lnTo>
                  <a:lnTo>
                    <a:pt x="0" y="304"/>
                  </a:lnTo>
                  <a:lnTo>
                    <a:pt x="0" y="274"/>
                  </a:lnTo>
                  <a:lnTo>
                    <a:pt x="2" y="244"/>
                  </a:lnTo>
                  <a:lnTo>
                    <a:pt x="8" y="216"/>
                  </a:lnTo>
                  <a:lnTo>
                    <a:pt x="18" y="190"/>
                  </a:lnTo>
                  <a:lnTo>
                    <a:pt x="28" y="164"/>
                  </a:lnTo>
                  <a:lnTo>
                    <a:pt x="42" y="138"/>
                  </a:lnTo>
                  <a:lnTo>
                    <a:pt x="58" y="116"/>
                  </a:lnTo>
                  <a:lnTo>
                    <a:pt x="76" y="94"/>
                  </a:lnTo>
                  <a:lnTo>
                    <a:pt x="96" y="74"/>
                  </a:lnTo>
                  <a:lnTo>
                    <a:pt x="118" y="56"/>
                  </a:lnTo>
                  <a:lnTo>
                    <a:pt x="142" y="40"/>
                  </a:lnTo>
                  <a:lnTo>
                    <a:pt x="168" y="26"/>
                  </a:lnTo>
                  <a:lnTo>
                    <a:pt x="196" y="16"/>
                  </a:lnTo>
                  <a:lnTo>
                    <a:pt x="224" y="8"/>
                  </a:lnTo>
                  <a:lnTo>
                    <a:pt x="254" y="2"/>
                  </a:lnTo>
                  <a:close/>
                </a:path>
              </a:pathLst>
            </a:custGeom>
            <a:solidFill>
              <a:srgbClr val="FECD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315AD219-5D7F-F94B-B01D-1AFBD5E81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" y="2196"/>
              <a:ext cx="584" cy="580"/>
            </a:xfrm>
            <a:custGeom>
              <a:avLst/>
              <a:gdLst>
                <a:gd name="T0" fmla="*/ 250 w 584"/>
                <a:gd name="T1" fmla="*/ 4 h 580"/>
                <a:gd name="T2" fmla="*/ 310 w 584"/>
                <a:gd name="T3" fmla="*/ 2 h 580"/>
                <a:gd name="T4" fmla="*/ 366 w 584"/>
                <a:gd name="T5" fmla="*/ 12 h 580"/>
                <a:gd name="T6" fmla="*/ 418 w 584"/>
                <a:gd name="T7" fmla="*/ 32 h 580"/>
                <a:gd name="T8" fmla="*/ 466 w 584"/>
                <a:gd name="T9" fmla="*/ 62 h 580"/>
                <a:gd name="T10" fmla="*/ 508 w 584"/>
                <a:gd name="T11" fmla="*/ 100 h 580"/>
                <a:gd name="T12" fmla="*/ 542 w 584"/>
                <a:gd name="T13" fmla="*/ 144 h 580"/>
                <a:gd name="T14" fmla="*/ 568 w 584"/>
                <a:gd name="T15" fmla="*/ 196 h 580"/>
                <a:gd name="T16" fmla="*/ 582 w 584"/>
                <a:gd name="T17" fmla="*/ 254 h 580"/>
                <a:gd name="T18" fmla="*/ 584 w 584"/>
                <a:gd name="T19" fmla="*/ 282 h 580"/>
                <a:gd name="T20" fmla="*/ 582 w 584"/>
                <a:gd name="T21" fmla="*/ 340 h 580"/>
                <a:gd name="T22" fmla="*/ 568 w 584"/>
                <a:gd name="T23" fmla="*/ 394 h 580"/>
                <a:gd name="T24" fmla="*/ 542 w 584"/>
                <a:gd name="T25" fmla="*/ 444 h 580"/>
                <a:gd name="T26" fmla="*/ 510 w 584"/>
                <a:gd name="T27" fmla="*/ 488 h 580"/>
                <a:gd name="T28" fmla="*/ 468 w 584"/>
                <a:gd name="T29" fmla="*/ 524 h 580"/>
                <a:gd name="T30" fmla="*/ 420 w 584"/>
                <a:gd name="T31" fmla="*/ 554 h 580"/>
                <a:gd name="T32" fmla="*/ 364 w 584"/>
                <a:gd name="T33" fmla="*/ 572 h 580"/>
                <a:gd name="T34" fmla="*/ 336 w 584"/>
                <a:gd name="T35" fmla="*/ 576 h 580"/>
                <a:gd name="T36" fmla="*/ 276 w 584"/>
                <a:gd name="T37" fmla="*/ 578 h 580"/>
                <a:gd name="T38" fmla="*/ 220 w 584"/>
                <a:gd name="T39" fmla="*/ 568 h 580"/>
                <a:gd name="T40" fmla="*/ 166 w 584"/>
                <a:gd name="T41" fmla="*/ 548 h 580"/>
                <a:gd name="T42" fmla="*/ 118 w 584"/>
                <a:gd name="T43" fmla="*/ 518 h 580"/>
                <a:gd name="T44" fmla="*/ 78 w 584"/>
                <a:gd name="T45" fmla="*/ 480 h 580"/>
                <a:gd name="T46" fmla="*/ 44 w 584"/>
                <a:gd name="T47" fmla="*/ 436 h 580"/>
                <a:gd name="T48" fmla="*/ 18 w 584"/>
                <a:gd name="T49" fmla="*/ 384 h 580"/>
                <a:gd name="T50" fmla="*/ 4 w 584"/>
                <a:gd name="T51" fmla="*/ 328 h 580"/>
                <a:gd name="T52" fmla="*/ 0 w 584"/>
                <a:gd name="T53" fmla="*/ 298 h 580"/>
                <a:gd name="T54" fmla="*/ 4 w 584"/>
                <a:gd name="T55" fmla="*/ 240 h 580"/>
                <a:gd name="T56" fmla="*/ 18 w 584"/>
                <a:gd name="T57" fmla="*/ 186 h 580"/>
                <a:gd name="T58" fmla="*/ 42 w 584"/>
                <a:gd name="T59" fmla="*/ 136 h 580"/>
                <a:gd name="T60" fmla="*/ 76 w 584"/>
                <a:gd name="T61" fmla="*/ 92 h 580"/>
                <a:gd name="T62" fmla="*/ 118 w 584"/>
                <a:gd name="T63" fmla="*/ 56 h 580"/>
                <a:gd name="T64" fmla="*/ 166 w 584"/>
                <a:gd name="T65" fmla="*/ 28 h 580"/>
                <a:gd name="T66" fmla="*/ 220 w 584"/>
                <a:gd name="T67" fmla="*/ 8 h 580"/>
                <a:gd name="T68" fmla="*/ 250 w 584"/>
                <a:gd name="T69" fmla="*/ 4 h 58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4"/>
                <a:gd name="T106" fmla="*/ 0 h 580"/>
                <a:gd name="T107" fmla="*/ 584 w 584"/>
                <a:gd name="T108" fmla="*/ 580 h 58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4" h="580">
                  <a:moveTo>
                    <a:pt x="250" y="4"/>
                  </a:moveTo>
                  <a:lnTo>
                    <a:pt x="250" y="4"/>
                  </a:lnTo>
                  <a:lnTo>
                    <a:pt x="280" y="0"/>
                  </a:lnTo>
                  <a:lnTo>
                    <a:pt x="310" y="2"/>
                  </a:lnTo>
                  <a:lnTo>
                    <a:pt x="338" y="6"/>
                  </a:lnTo>
                  <a:lnTo>
                    <a:pt x="366" y="12"/>
                  </a:lnTo>
                  <a:lnTo>
                    <a:pt x="392" y="20"/>
                  </a:lnTo>
                  <a:lnTo>
                    <a:pt x="418" y="32"/>
                  </a:lnTo>
                  <a:lnTo>
                    <a:pt x="444" y="46"/>
                  </a:lnTo>
                  <a:lnTo>
                    <a:pt x="466" y="62"/>
                  </a:lnTo>
                  <a:lnTo>
                    <a:pt x="488" y="80"/>
                  </a:lnTo>
                  <a:lnTo>
                    <a:pt x="508" y="100"/>
                  </a:lnTo>
                  <a:lnTo>
                    <a:pt x="526" y="120"/>
                  </a:lnTo>
                  <a:lnTo>
                    <a:pt x="542" y="144"/>
                  </a:lnTo>
                  <a:lnTo>
                    <a:pt x="556" y="170"/>
                  </a:lnTo>
                  <a:lnTo>
                    <a:pt x="568" y="196"/>
                  </a:lnTo>
                  <a:lnTo>
                    <a:pt x="576" y="224"/>
                  </a:lnTo>
                  <a:lnTo>
                    <a:pt x="582" y="254"/>
                  </a:lnTo>
                  <a:lnTo>
                    <a:pt x="584" y="282"/>
                  </a:lnTo>
                  <a:lnTo>
                    <a:pt x="584" y="312"/>
                  </a:lnTo>
                  <a:lnTo>
                    <a:pt x="582" y="340"/>
                  </a:lnTo>
                  <a:lnTo>
                    <a:pt x="576" y="368"/>
                  </a:lnTo>
                  <a:lnTo>
                    <a:pt x="568" y="394"/>
                  </a:lnTo>
                  <a:lnTo>
                    <a:pt x="556" y="420"/>
                  </a:lnTo>
                  <a:lnTo>
                    <a:pt x="542" y="444"/>
                  </a:lnTo>
                  <a:lnTo>
                    <a:pt x="528" y="466"/>
                  </a:lnTo>
                  <a:lnTo>
                    <a:pt x="510" y="488"/>
                  </a:lnTo>
                  <a:lnTo>
                    <a:pt x="490" y="508"/>
                  </a:lnTo>
                  <a:lnTo>
                    <a:pt x="468" y="524"/>
                  </a:lnTo>
                  <a:lnTo>
                    <a:pt x="444" y="540"/>
                  </a:lnTo>
                  <a:lnTo>
                    <a:pt x="420" y="554"/>
                  </a:lnTo>
                  <a:lnTo>
                    <a:pt x="392" y="564"/>
                  </a:lnTo>
                  <a:lnTo>
                    <a:pt x="364" y="572"/>
                  </a:lnTo>
                  <a:lnTo>
                    <a:pt x="336" y="576"/>
                  </a:lnTo>
                  <a:lnTo>
                    <a:pt x="306" y="580"/>
                  </a:lnTo>
                  <a:lnTo>
                    <a:pt x="276" y="578"/>
                  </a:lnTo>
                  <a:lnTo>
                    <a:pt x="248" y="576"/>
                  </a:lnTo>
                  <a:lnTo>
                    <a:pt x="220" y="568"/>
                  </a:lnTo>
                  <a:lnTo>
                    <a:pt x="192" y="560"/>
                  </a:lnTo>
                  <a:lnTo>
                    <a:pt x="166" y="548"/>
                  </a:lnTo>
                  <a:lnTo>
                    <a:pt x="142" y="534"/>
                  </a:lnTo>
                  <a:lnTo>
                    <a:pt x="118" y="518"/>
                  </a:lnTo>
                  <a:lnTo>
                    <a:pt x="96" y="500"/>
                  </a:lnTo>
                  <a:lnTo>
                    <a:pt x="78" y="480"/>
                  </a:lnTo>
                  <a:lnTo>
                    <a:pt x="60" y="460"/>
                  </a:lnTo>
                  <a:lnTo>
                    <a:pt x="44" y="436"/>
                  </a:lnTo>
                  <a:lnTo>
                    <a:pt x="30" y="410"/>
                  </a:lnTo>
                  <a:lnTo>
                    <a:pt x="18" y="384"/>
                  </a:lnTo>
                  <a:lnTo>
                    <a:pt x="10" y="356"/>
                  </a:lnTo>
                  <a:lnTo>
                    <a:pt x="4" y="328"/>
                  </a:lnTo>
                  <a:lnTo>
                    <a:pt x="0" y="298"/>
                  </a:lnTo>
                  <a:lnTo>
                    <a:pt x="2" y="268"/>
                  </a:lnTo>
                  <a:lnTo>
                    <a:pt x="4" y="240"/>
                  </a:lnTo>
                  <a:lnTo>
                    <a:pt x="10" y="212"/>
                  </a:lnTo>
                  <a:lnTo>
                    <a:pt x="18" y="186"/>
                  </a:lnTo>
                  <a:lnTo>
                    <a:pt x="30" y="160"/>
                  </a:lnTo>
                  <a:lnTo>
                    <a:pt x="42" y="136"/>
                  </a:lnTo>
                  <a:lnTo>
                    <a:pt x="58" y="114"/>
                  </a:lnTo>
                  <a:lnTo>
                    <a:pt x="76" y="92"/>
                  </a:lnTo>
                  <a:lnTo>
                    <a:pt x="96" y="74"/>
                  </a:lnTo>
                  <a:lnTo>
                    <a:pt x="118" y="56"/>
                  </a:lnTo>
                  <a:lnTo>
                    <a:pt x="142" y="40"/>
                  </a:lnTo>
                  <a:lnTo>
                    <a:pt x="166" y="28"/>
                  </a:lnTo>
                  <a:lnTo>
                    <a:pt x="194" y="16"/>
                  </a:lnTo>
                  <a:lnTo>
                    <a:pt x="220" y="8"/>
                  </a:lnTo>
                  <a:lnTo>
                    <a:pt x="250" y="4"/>
                  </a:lnTo>
                  <a:close/>
                </a:path>
              </a:pathLst>
            </a:custGeom>
            <a:solidFill>
              <a:srgbClr val="FECE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75409DBB-4F42-1B48-9E45-8394CD306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" y="2202"/>
              <a:ext cx="572" cy="564"/>
            </a:xfrm>
            <a:custGeom>
              <a:avLst/>
              <a:gdLst>
                <a:gd name="T0" fmla="*/ 244 w 572"/>
                <a:gd name="T1" fmla="*/ 2 h 564"/>
                <a:gd name="T2" fmla="*/ 302 w 572"/>
                <a:gd name="T3" fmla="*/ 0 h 564"/>
                <a:gd name="T4" fmla="*/ 358 w 572"/>
                <a:gd name="T5" fmla="*/ 10 h 564"/>
                <a:gd name="T6" fmla="*/ 410 w 572"/>
                <a:gd name="T7" fmla="*/ 30 h 564"/>
                <a:gd name="T8" fmla="*/ 456 w 572"/>
                <a:gd name="T9" fmla="*/ 58 h 564"/>
                <a:gd name="T10" fmla="*/ 498 w 572"/>
                <a:gd name="T11" fmla="*/ 96 h 564"/>
                <a:gd name="T12" fmla="*/ 530 w 572"/>
                <a:gd name="T13" fmla="*/ 140 h 564"/>
                <a:gd name="T14" fmla="*/ 556 w 572"/>
                <a:gd name="T15" fmla="*/ 190 h 564"/>
                <a:gd name="T16" fmla="*/ 570 w 572"/>
                <a:gd name="T17" fmla="*/ 246 h 564"/>
                <a:gd name="T18" fmla="*/ 572 w 572"/>
                <a:gd name="T19" fmla="*/ 274 h 564"/>
                <a:gd name="T20" fmla="*/ 568 w 572"/>
                <a:gd name="T21" fmla="*/ 330 h 564"/>
                <a:gd name="T22" fmla="*/ 554 w 572"/>
                <a:gd name="T23" fmla="*/ 384 h 564"/>
                <a:gd name="T24" fmla="*/ 532 w 572"/>
                <a:gd name="T25" fmla="*/ 432 h 564"/>
                <a:gd name="T26" fmla="*/ 498 w 572"/>
                <a:gd name="T27" fmla="*/ 476 h 564"/>
                <a:gd name="T28" fmla="*/ 458 w 572"/>
                <a:gd name="T29" fmla="*/ 512 h 564"/>
                <a:gd name="T30" fmla="*/ 410 w 572"/>
                <a:gd name="T31" fmla="*/ 540 h 564"/>
                <a:gd name="T32" fmla="*/ 356 w 572"/>
                <a:gd name="T33" fmla="*/ 558 h 564"/>
                <a:gd name="T34" fmla="*/ 328 w 572"/>
                <a:gd name="T35" fmla="*/ 562 h 564"/>
                <a:gd name="T36" fmla="*/ 270 w 572"/>
                <a:gd name="T37" fmla="*/ 564 h 564"/>
                <a:gd name="T38" fmla="*/ 214 w 572"/>
                <a:gd name="T39" fmla="*/ 554 h 564"/>
                <a:gd name="T40" fmla="*/ 162 w 572"/>
                <a:gd name="T41" fmla="*/ 534 h 564"/>
                <a:gd name="T42" fmla="*/ 116 w 572"/>
                <a:gd name="T43" fmla="*/ 506 h 564"/>
                <a:gd name="T44" fmla="*/ 76 w 572"/>
                <a:gd name="T45" fmla="*/ 468 h 564"/>
                <a:gd name="T46" fmla="*/ 42 w 572"/>
                <a:gd name="T47" fmla="*/ 424 h 564"/>
                <a:gd name="T48" fmla="*/ 18 w 572"/>
                <a:gd name="T49" fmla="*/ 374 h 564"/>
                <a:gd name="T50" fmla="*/ 4 w 572"/>
                <a:gd name="T51" fmla="*/ 318 h 564"/>
                <a:gd name="T52" fmla="*/ 0 w 572"/>
                <a:gd name="T53" fmla="*/ 290 h 564"/>
                <a:gd name="T54" fmla="*/ 4 w 572"/>
                <a:gd name="T55" fmla="*/ 234 h 564"/>
                <a:gd name="T56" fmla="*/ 18 w 572"/>
                <a:gd name="T57" fmla="*/ 180 h 564"/>
                <a:gd name="T58" fmla="*/ 42 w 572"/>
                <a:gd name="T59" fmla="*/ 132 h 564"/>
                <a:gd name="T60" fmla="*/ 74 w 572"/>
                <a:gd name="T61" fmla="*/ 90 h 564"/>
                <a:gd name="T62" fmla="*/ 116 w 572"/>
                <a:gd name="T63" fmla="*/ 54 h 564"/>
                <a:gd name="T64" fmla="*/ 162 w 572"/>
                <a:gd name="T65" fmla="*/ 26 h 564"/>
                <a:gd name="T66" fmla="*/ 216 w 572"/>
                <a:gd name="T67" fmla="*/ 8 h 564"/>
                <a:gd name="T68" fmla="*/ 244 w 572"/>
                <a:gd name="T69" fmla="*/ 2 h 5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72"/>
                <a:gd name="T106" fmla="*/ 0 h 564"/>
                <a:gd name="T107" fmla="*/ 572 w 572"/>
                <a:gd name="T108" fmla="*/ 564 h 56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72" h="564">
                  <a:moveTo>
                    <a:pt x="244" y="2"/>
                  </a:moveTo>
                  <a:lnTo>
                    <a:pt x="244" y="2"/>
                  </a:lnTo>
                  <a:lnTo>
                    <a:pt x="274" y="0"/>
                  </a:lnTo>
                  <a:lnTo>
                    <a:pt x="302" y="0"/>
                  </a:lnTo>
                  <a:lnTo>
                    <a:pt x="330" y="4"/>
                  </a:lnTo>
                  <a:lnTo>
                    <a:pt x="358" y="10"/>
                  </a:lnTo>
                  <a:lnTo>
                    <a:pt x="384" y="18"/>
                  </a:lnTo>
                  <a:lnTo>
                    <a:pt x="410" y="30"/>
                  </a:lnTo>
                  <a:lnTo>
                    <a:pt x="434" y="44"/>
                  </a:lnTo>
                  <a:lnTo>
                    <a:pt x="456" y="58"/>
                  </a:lnTo>
                  <a:lnTo>
                    <a:pt x="478" y="76"/>
                  </a:lnTo>
                  <a:lnTo>
                    <a:pt x="498" y="96"/>
                  </a:lnTo>
                  <a:lnTo>
                    <a:pt x="516" y="118"/>
                  </a:lnTo>
                  <a:lnTo>
                    <a:pt x="530" y="140"/>
                  </a:lnTo>
                  <a:lnTo>
                    <a:pt x="544" y="164"/>
                  </a:lnTo>
                  <a:lnTo>
                    <a:pt x="556" y="190"/>
                  </a:lnTo>
                  <a:lnTo>
                    <a:pt x="564" y="218"/>
                  </a:lnTo>
                  <a:lnTo>
                    <a:pt x="570" y="246"/>
                  </a:lnTo>
                  <a:lnTo>
                    <a:pt x="572" y="274"/>
                  </a:lnTo>
                  <a:lnTo>
                    <a:pt x="572" y="304"/>
                  </a:lnTo>
                  <a:lnTo>
                    <a:pt x="568" y="330"/>
                  </a:lnTo>
                  <a:lnTo>
                    <a:pt x="564" y="358"/>
                  </a:lnTo>
                  <a:lnTo>
                    <a:pt x="554" y="384"/>
                  </a:lnTo>
                  <a:lnTo>
                    <a:pt x="544" y="408"/>
                  </a:lnTo>
                  <a:lnTo>
                    <a:pt x="532" y="432"/>
                  </a:lnTo>
                  <a:lnTo>
                    <a:pt x="516" y="454"/>
                  </a:lnTo>
                  <a:lnTo>
                    <a:pt x="498" y="476"/>
                  </a:lnTo>
                  <a:lnTo>
                    <a:pt x="478" y="494"/>
                  </a:lnTo>
                  <a:lnTo>
                    <a:pt x="458" y="512"/>
                  </a:lnTo>
                  <a:lnTo>
                    <a:pt x="434" y="526"/>
                  </a:lnTo>
                  <a:lnTo>
                    <a:pt x="410" y="540"/>
                  </a:lnTo>
                  <a:lnTo>
                    <a:pt x="384" y="550"/>
                  </a:lnTo>
                  <a:lnTo>
                    <a:pt x="356" y="558"/>
                  </a:lnTo>
                  <a:lnTo>
                    <a:pt x="328" y="562"/>
                  </a:lnTo>
                  <a:lnTo>
                    <a:pt x="298" y="564"/>
                  </a:lnTo>
                  <a:lnTo>
                    <a:pt x="270" y="564"/>
                  </a:lnTo>
                  <a:lnTo>
                    <a:pt x="242" y="560"/>
                  </a:lnTo>
                  <a:lnTo>
                    <a:pt x="214" y="554"/>
                  </a:lnTo>
                  <a:lnTo>
                    <a:pt x="188" y="546"/>
                  </a:lnTo>
                  <a:lnTo>
                    <a:pt x="162" y="534"/>
                  </a:lnTo>
                  <a:lnTo>
                    <a:pt x="138" y="522"/>
                  </a:lnTo>
                  <a:lnTo>
                    <a:pt x="116" y="506"/>
                  </a:lnTo>
                  <a:lnTo>
                    <a:pt x="94" y="488"/>
                  </a:lnTo>
                  <a:lnTo>
                    <a:pt x="76" y="468"/>
                  </a:lnTo>
                  <a:lnTo>
                    <a:pt x="58" y="448"/>
                  </a:lnTo>
                  <a:lnTo>
                    <a:pt x="42" y="424"/>
                  </a:lnTo>
                  <a:lnTo>
                    <a:pt x="28" y="400"/>
                  </a:lnTo>
                  <a:lnTo>
                    <a:pt x="18" y="374"/>
                  </a:lnTo>
                  <a:lnTo>
                    <a:pt x="10" y="346"/>
                  </a:lnTo>
                  <a:lnTo>
                    <a:pt x="4" y="318"/>
                  </a:lnTo>
                  <a:lnTo>
                    <a:pt x="0" y="290"/>
                  </a:lnTo>
                  <a:lnTo>
                    <a:pt x="0" y="262"/>
                  </a:lnTo>
                  <a:lnTo>
                    <a:pt x="4" y="234"/>
                  </a:lnTo>
                  <a:lnTo>
                    <a:pt x="10" y="206"/>
                  </a:lnTo>
                  <a:lnTo>
                    <a:pt x="18" y="180"/>
                  </a:lnTo>
                  <a:lnTo>
                    <a:pt x="28" y="156"/>
                  </a:lnTo>
                  <a:lnTo>
                    <a:pt x="42" y="132"/>
                  </a:lnTo>
                  <a:lnTo>
                    <a:pt x="58" y="110"/>
                  </a:lnTo>
                  <a:lnTo>
                    <a:pt x="74" y="90"/>
                  </a:lnTo>
                  <a:lnTo>
                    <a:pt x="94" y="70"/>
                  </a:lnTo>
                  <a:lnTo>
                    <a:pt x="116" y="54"/>
                  </a:lnTo>
                  <a:lnTo>
                    <a:pt x="138" y="38"/>
                  </a:lnTo>
                  <a:lnTo>
                    <a:pt x="162" y="26"/>
                  </a:lnTo>
                  <a:lnTo>
                    <a:pt x="188" y="16"/>
                  </a:lnTo>
                  <a:lnTo>
                    <a:pt x="216" y="8"/>
                  </a:lnTo>
                  <a:lnTo>
                    <a:pt x="244" y="2"/>
                  </a:lnTo>
                  <a:close/>
                </a:path>
              </a:pathLst>
            </a:custGeom>
            <a:solidFill>
              <a:srgbClr val="FDCF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2426929A-E8D2-9046-9F8E-46E9A0E30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2206"/>
              <a:ext cx="560" cy="552"/>
            </a:xfrm>
            <a:custGeom>
              <a:avLst/>
              <a:gdLst>
                <a:gd name="T0" fmla="*/ 240 w 560"/>
                <a:gd name="T1" fmla="*/ 4 h 552"/>
                <a:gd name="T2" fmla="*/ 296 w 560"/>
                <a:gd name="T3" fmla="*/ 2 h 552"/>
                <a:gd name="T4" fmla="*/ 350 w 560"/>
                <a:gd name="T5" fmla="*/ 10 h 552"/>
                <a:gd name="T6" fmla="*/ 402 w 560"/>
                <a:gd name="T7" fmla="*/ 30 h 552"/>
                <a:gd name="T8" fmla="*/ 446 w 560"/>
                <a:gd name="T9" fmla="*/ 58 h 552"/>
                <a:gd name="T10" fmla="*/ 486 w 560"/>
                <a:gd name="T11" fmla="*/ 94 h 552"/>
                <a:gd name="T12" fmla="*/ 520 w 560"/>
                <a:gd name="T13" fmla="*/ 138 h 552"/>
                <a:gd name="T14" fmla="*/ 544 w 560"/>
                <a:gd name="T15" fmla="*/ 186 h 552"/>
                <a:gd name="T16" fmla="*/ 556 w 560"/>
                <a:gd name="T17" fmla="*/ 240 h 552"/>
                <a:gd name="T18" fmla="*/ 560 w 560"/>
                <a:gd name="T19" fmla="*/ 270 h 552"/>
                <a:gd name="T20" fmla="*/ 556 w 560"/>
                <a:gd name="T21" fmla="*/ 324 h 552"/>
                <a:gd name="T22" fmla="*/ 542 w 560"/>
                <a:gd name="T23" fmla="*/ 376 h 552"/>
                <a:gd name="T24" fmla="*/ 520 w 560"/>
                <a:gd name="T25" fmla="*/ 422 h 552"/>
                <a:gd name="T26" fmla="*/ 488 w 560"/>
                <a:gd name="T27" fmla="*/ 464 h 552"/>
                <a:gd name="T28" fmla="*/ 448 w 560"/>
                <a:gd name="T29" fmla="*/ 500 h 552"/>
                <a:gd name="T30" fmla="*/ 400 w 560"/>
                <a:gd name="T31" fmla="*/ 528 h 552"/>
                <a:gd name="T32" fmla="*/ 348 w 560"/>
                <a:gd name="T33" fmla="*/ 544 h 552"/>
                <a:gd name="T34" fmla="*/ 320 w 560"/>
                <a:gd name="T35" fmla="*/ 550 h 552"/>
                <a:gd name="T36" fmla="*/ 264 w 560"/>
                <a:gd name="T37" fmla="*/ 552 h 552"/>
                <a:gd name="T38" fmla="*/ 210 w 560"/>
                <a:gd name="T39" fmla="*/ 542 h 552"/>
                <a:gd name="T40" fmla="*/ 158 w 560"/>
                <a:gd name="T41" fmla="*/ 522 h 552"/>
                <a:gd name="T42" fmla="*/ 112 w 560"/>
                <a:gd name="T43" fmla="*/ 494 h 552"/>
                <a:gd name="T44" fmla="*/ 74 w 560"/>
                <a:gd name="T45" fmla="*/ 458 h 552"/>
                <a:gd name="T46" fmla="*/ 40 w 560"/>
                <a:gd name="T47" fmla="*/ 416 h 552"/>
                <a:gd name="T48" fmla="*/ 16 w 560"/>
                <a:gd name="T49" fmla="*/ 366 h 552"/>
                <a:gd name="T50" fmla="*/ 4 w 560"/>
                <a:gd name="T51" fmla="*/ 312 h 552"/>
                <a:gd name="T52" fmla="*/ 0 w 560"/>
                <a:gd name="T53" fmla="*/ 284 h 552"/>
                <a:gd name="T54" fmla="*/ 4 w 560"/>
                <a:gd name="T55" fmla="*/ 230 h 552"/>
                <a:gd name="T56" fmla="*/ 18 w 560"/>
                <a:gd name="T57" fmla="*/ 178 h 552"/>
                <a:gd name="T58" fmla="*/ 40 w 560"/>
                <a:gd name="T59" fmla="*/ 130 h 552"/>
                <a:gd name="T60" fmla="*/ 72 w 560"/>
                <a:gd name="T61" fmla="*/ 88 h 552"/>
                <a:gd name="T62" fmla="*/ 112 w 560"/>
                <a:gd name="T63" fmla="*/ 54 h 552"/>
                <a:gd name="T64" fmla="*/ 160 w 560"/>
                <a:gd name="T65" fmla="*/ 26 h 552"/>
                <a:gd name="T66" fmla="*/ 212 w 560"/>
                <a:gd name="T67" fmla="*/ 8 h 552"/>
                <a:gd name="T68" fmla="*/ 240 w 560"/>
                <a:gd name="T69" fmla="*/ 4 h 5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60"/>
                <a:gd name="T106" fmla="*/ 0 h 552"/>
                <a:gd name="T107" fmla="*/ 560 w 560"/>
                <a:gd name="T108" fmla="*/ 552 h 5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60" h="552">
                  <a:moveTo>
                    <a:pt x="240" y="4"/>
                  </a:moveTo>
                  <a:lnTo>
                    <a:pt x="240" y="4"/>
                  </a:lnTo>
                  <a:lnTo>
                    <a:pt x="268" y="0"/>
                  </a:lnTo>
                  <a:lnTo>
                    <a:pt x="296" y="2"/>
                  </a:lnTo>
                  <a:lnTo>
                    <a:pt x="324" y="4"/>
                  </a:lnTo>
                  <a:lnTo>
                    <a:pt x="350" y="10"/>
                  </a:lnTo>
                  <a:lnTo>
                    <a:pt x="376" y="20"/>
                  </a:lnTo>
                  <a:lnTo>
                    <a:pt x="402" y="30"/>
                  </a:lnTo>
                  <a:lnTo>
                    <a:pt x="424" y="44"/>
                  </a:lnTo>
                  <a:lnTo>
                    <a:pt x="446" y="58"/>
                  </a:lnTo>
                  <a:lnTo>
                    <a:pt x="468" y="76"/>
                  </a:lnTo>
                  <a:lnTo>
                    <a:pt x="486" y="94"/>
                  </a:lnTo>
                  <a:lnTo>
                    <a:pt x="504" y="116"/>
                  </a:lnTo>
                  <a:lnTo>
                    <a:pt x="520" y="138"/>
                  </a:lnTo>
                  <a:lnTo>
                    <a:pt x="532" y="162"/>
                  </a:lnTo>
                  <a:lnTo>
                    <a:pt x="544" y="186"/>
                  </a:lnTo>
                  <a:lnTo>
                    <a:pt x="552" y="214"/>
                  </a:lnTo>
                  <a:lnTo>
                    <a:pt x="556" y="240"/>
                  </a:lnTo>
                  <a:lnTo>
                    <a:pt x="560" y="270"/>
                  </a:lnTo>
                  <a:lnTo>
                    <a:pt x="560" y="296"/>
                  </a:lnTo>
                  <a:lnTo>
                    <a:pt x="556" y="324"/>
                  </a:lnTo>
                  <a:lnTo>
                    <a:pt x="550" y="350"/>
                  </a:lnTo>
                  <a:lnTo>
                    <a:pt x="542" y="376"/>
                  </a:lnTo>
                  <a:lnTo>
                    <a:pt x="532" y="400"/>
                  </a:lnTo>
                  <a:lnTo>
                    <a:pt x="520" y="422"/>
                  </a:lnTo>
                  <a:lnTo>
                    <a:pt x="504" y="444"/>
                  </a:lnTo>
                  <a:lnTo>
                    <a:pt x="488" y="464"/>
                  </a:lnTo>
                  <a:lnTo>
                    <a:pt x="468" y="484"/>
                  </a:lnTo>
                  <a:lnTo>
                    <a:pt x="448" y="500"/>
                  </a:lnTo>
                  <a:lnTo>
                    <a:pt x="424" y="514"/>
                  </a:lnTo>
                  <a:lnTo>
                    <a:pt x="400" y="528"/>
                  </a:lnTo>
                  <a:lnTo>
                    <a:pt x="376" y="538"/>
                  </a:lnTo>
                  <a:lnTo>
                    <a:pt x="348" y="544"/>
                  </a:lnTo>
                  <a:lnTo>
                    <a:pt x="320" y="550"/>
                  </a:lnTo>
                  <a:lnTo>
                    <a:pt x="292" y="552"/>
                  </a:lnTo>
                  <a:lnTo>
                    <a:pt x="264" y="552"/>
                  </a:lnTo>
                  <a:lnTo>
                    <a:pt x="236" y="548"/>
                  </a:lnTo>
                  <a:lnTo>
                    <a:pt x="210" y="542"/>
                  </a:lnTo>
                  <a:lnTo>
                    <a:pt x="184" y="534"/>
                  </a:lnTo>
                  <a:lnTo>
                    <a:pt x="158" y="522"/>
                  </a:lnTo>
                  <a:lnTo>
                    <a:pt x="136" y="510"/>
                  </a:lnTo>
                  <a:lnTo>
                    <a:pt x="112" y="494"/>
                  </a:lnTo>
                  <a:lnTo>
                    <a:pt x="92" y="478"/>
                  </a:lnTo>
                  <a:lnTo>
                    <a:pt x="74" y="458"/>
                  </a:lnTo>
                  <a:lnTo>
                    <a:pt x="56" y="438"/>
                  </a:lnTo>
                  <a:lnTo>
                    <a:pt x="40" y="416"/>
                  </a:lnTo>
                  <a:lnTo>
                    <a:pt x="28" y="392"/>
                  </a:lnTo>
                  <a:lnTo>
                    <a:pt x="16" y="366"/>
                  </a:lnTo>
                  <a:lnTo>
                    <a:pt x="8" y="340"/>
                  </a:lnTo>
                  <a:lnTo>
                    <a:pt x="4" y="312"/>
                  </a:lnTo>
                  <a:lnTo>
                    <a:pt x="0" y="284"/>
                  </a:lnTo>
                  <a:lnTo>
                    <a:pt x="0" y="256"/>
                  </a:lnTo>
                  <a:lnTo>
                    <a:pt x="4" y="230"/>
                  </a:lnTo>
                  <a:lnTo>
                    <a:pt x="10" y="202"/>
                  </a:lnTo>
                  <a:lnTo>
                    <a:pt x="18" y="178"/>
                  </a:lnTo>
                  <a:lnTo>
                    <a:pt x="28" y="154"/>
                  </a:lnTo>
                  <a:lnTo>
                    <a:pt x="40" y="130"/>
                  </a:lnTo>
                  <a:lnTo>
                    <a:pt x="56" y="108"/>
                  </a:lnTo>
                  <a:lnTo>
                    <a:pt x="72" y="88"/>
                  </a:lnTo>
                  <a:lnTo>
                    <a:pt x="92" y="70"/>
                  </a:lnTo>
                  <a:lnTo>
                    <a:pt x="112" y="54"/>
                  </a:lnTo>
                  <a:lnTo>
                    <a:pt x="134" y="38"/>
                  </a:lnTo>
                  <a:lnTo>
                    <a:pt x="160" y="26"/>
                  </a:lnTo>
                  <a:lnTo>
                    <a:pt x="184" y="16"/>
                  </a:lnTo>
                  <a:lnTo>
                    <a:pt x="212" y="8"/>
                  </a:lnTo>
                  <a:lnTo>
                    <a:pt x="240" y="4"/>
                  </a:lnTo>
                  <a:close/>
                </a:path>
              </a:pathLst>
            </a:custGeom>
            <a:solidFill>
              <a:srgbClr val="FDD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2820DAD4-1A8D-C24B-8684-53B7A5123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212"/>
              <a:ext cx="548" cy="538"/>
            </a:xfrm>
            <a:custGeom>
              <a:avLst/>
              <a:gdLst>
                <a:gd name="T0" fmla="*/ 234 w 548"/>
                <a:gd name="T1" fmla="*/ 2 h 538"/>
                <a:gd name="T2" fmla="*/ 290 w 548"/>
                <a:gd name="T3" fmla="*/ 0 h 538"/>
                <a:gd name="T4" fmla="*/ 342 w 548"/>
                <a:gd name="T5" fmla="*/ 10 h 538"/>
                <a:gd name="T6" fmla="*/ 392 w 548"/>
                <a:gd name="T7" fmla="*/ 28 h 538"/>
                <a:gd name="T8" fmla="*/ 438 w 548"/>
                <a:gd name="T9" fmla="*/ 56 h 538"/>
                <a:gd name="T10" fmla="*/ 476 w 548"/>
                <a:gd name="T11" fmla="*/ 90 h 538"/>
                <a:gd name="T12" fmla="*/ 508 w 548"/>
                <a:gd name="T13" fmla="*/ 134 h 538"/>
                <a:gd name="T14" fmla="*/ 532 w 548"/>
                <a:gd name="T15" fmla="*/ 180 h 538"/>
                <a:gd name="T16" fmla="*/ 544 w 548"/>
                <a:gd name="T17" fmla="*/ 234 h 538"/>
                <a:gd name="T18" fmla="*/ 548 w 548"/>
                <a:gd name="T19" fmla="*/ 262 h 538"/>
                <a:gd name="T20" fmla="*/ 544 w 548"/>
                <a:gd name="T21" fmla="*/ 314 h 538"/>
                <a:gd name="T22" fmla="*/ 530 w 548"/>
                <a:gd name="T23" fmla="*/ 366 h 538"/>
                <a:gd name="T24" fmla="*/ 508 w 548"/>
                <a:gd name="T25" fmla="*/ 412 h 538"/>
                <a:gd name="T26" fmla="*/ 476 w 548"/>
                <a:gd name="T27" fmla="*/ 452 h 538"/>
                <a:gd name="T28" fmla="*/ 438 w 548"/>
                <a:gd name="T29" fmla="*/ 486 h 538"/>
                <a:gd name="T30" fmla="*/ 392 w 548"/>
                <a:gd name="T31" fmla="*/ 514 h 538"/>
                <a:gd name="T32" fmla="*/ 340 w 548"/>
                <a:gd name="T33" fmla="*/ 530 h 538"/>
                <a:gd name="T34" fmla="*/ 314 w 548"/>
                <a:gd name="T35" fmla="*/ 536 h 538"/>
                <a:gd name="T36" fmla="*/ 258 w 548"/>
                <a:gd name="T37" fmla="*/ 536 h 538"/>
                <a:gd name="T38" fmla="*/ 204 w 548"/>
                <a:gd name="T39" fmla="*/ 528 h 538"/>
                <a:gd name="T40" fmla="*/ 156 w 548"/>
                <a:gd name="T41" fmla="*/ 510 h 538"/>
                <a:gd name="T42" fmla="*/ 110 w 548"/>
                <a:gd name="T43" fmla="*/ 482 h 538"/>
                <a:gd name="T44" fmla="*/ 72 w 548"/>
                <a:gd name="T45" fmla="*/ 446 h 538"/>
                <a:gd name="T46" fmla="*/ 40 w 548"/>
                <a:gd name="T47" fmla="*/ 404 h 538"/>
                <a:gd name="T48" fmla="*/ 16 w 548"/>
                <a:gd name="T49" fmla="*/ 356 h 538"/>
                <a:gd name="T50" fmla="*/ 2 w 548"/>
                <a:gd name="T51" fmla="*/ 304 h 538"/>
                <a:gd name="T52" fmla="*/ 0 w 548"/>
                <a:gd name="T53" fmla="*/ 276 h 538"/>
                <a:gd name="T54" fmla="*/ 4 w 548"/>
                <a:gd name="T55" fmla="*/ 222 h 538"/>
                <a:gd name="T56" fmla="*/ 16 w 548"/>
                <a:gd name="T57" fmla="*/ 172 h 538"/>
                <a:gd name="T58" fmla="*/ 40 w 548"/>
                <a:gd name="T59" fmla="*/ 126 h 538"/>
                <a:gd name="T60" fmla="*/ 70 w 548"/>
                <a:gd name="T61" fmla="*/ 86 h 538"/>
                <a:gd name="T62" fmla="*/ 110 w 548"/>
                <a:gd name="T63" fmla="*/ 50 h 538"/>
                <a:gd name="T64" fmla="*/ 156 w 548"/>
                <a:gd name="T65" fmla="*/ 24 h 538"/>
                <a:gd name="T66" fmla="*/ 206 w 548"/>
                <a:gd name="T67" fmla="*/ 6 h 538"/>
                <a:gd name="T68" fmla="*/ 234 w 548"/>
                <a:gd name="T69" fmla="*/ 2 h 5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48"/>
                <a:gd name="T106" fmla="*/ 0 h 538"/>
                <a:gd name="T107" fmla="*/ 548 w 548"/>
                <a:gd name="T108" fmla="*/ 538 h 53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48" h="538">
                  <a:moveTo>
                    <a:pt x="234" y="2"/>
                  </a:moveTo>
                  <a:lnTo>
                    <a:pt x="234" y="2"/>
                  </a:lnTo>
                  <a:lnTo>
                    <a:pt x="262" y="0"/>
                  </a:lnTo>
                  <a:lnTo>
                    <a:pt x="290" y="0"/>
                  </a:lnTo>
                  <a:lnTo>
                    <a:pt x="316" y="4"/>
                  </a:lnTo>
                  <a:lnTo>
                    <a:pt x="342" y="10"/>
                  </a:lnTo>
                  <a:lnTo>
                    <a:pt x="368" y="18"/>
                  </a:lnTo>
                  <a:lnTo>
                    <a:pt x="392" y="28"/>
                  </a:lnTo>
                  <a:lnTo>
                    <a:pt x="416" y="40"/>
                  </a:lnTo>
                  <a:lnTo>
                    <a:pt x="438" y="56"/>
                  </a:lnTo>
                  <a:lnTo>
                    <a:pt x="458" y="72"/>
                  </a:lnTo>
                  <a:lnTo>
                    <a:pt x="476" y="90"/>
                  </a:lnTo>
                  <a:lnTo>
                    <a:pt x="492" y="112"/>
                  </a:lnTo>
                  <a:lnTo>
                    <a:pt x="508" y="134"/>
                  </a:lnTo>
                  <a:lnTo>
                    <a:pt x="520" y="156"/>
                  </a:lnTo>
                  <a:lnTo>
                    <a:pt x="532" y="180"/>
                  </a:lnTo>
                  <a:lnTo>
                    <a:pt x="540" y="206"/>
                  </a:lnTo>
                  <a:lnTo>
                    <a:pt x="544" y="234"/>
                  </a:lnTo>
                  <a:lnTo>
                    <a:pt x="548" y="262"/>
                  </a:lnTo>
                  <a:lnTo>
                    <a:pt x="546" y="288"/>
                  </a:lnTo>
                  <a:lnTo>
                    <a:pt x="544" y="314"/>
                  </a:lnTo>
                  <a:lnTo>
                    <a:pt x="538" y="340"/>
                  </a:lnTo>
                  <a:lnTo>
                    <a:pt x="530" y="366"/>
                  </a:lnTo>
                  <a:lnTo>
                    <a:pt x="520" y="388"/>
                  </a:lnTo>
                  <a:lnTo>
                    <a:pt x="508" y="412"/>
                  </a:lnTo>
                  <a:lnTo>
                    <a:pt x="492" y="432"/>
                  </a:lnTo>
                  <a:lnTo>
                    <a:pt x="476" y="452"/>
                  </a:lnTo>
                  <a:lnTo>
                    <a:pt x="458" y="470"/>
                  </a:lnTo>
                  <a:lnTo>
                    <a:pt x="438" y="486"/>
                  </a:lnTo>
                  <a:lnTo>
                    <a:pt x="416" y="500"/>
                  </a:lnTo>
                  <a:lnTo>
                    <a:pt x="392" y="514"/>
                  </a:lnTo>
                  <a:lnTo>
                    <a:pt x="366" y="522"/>
                  </a:lnTo>
                  <a:lnTo>
                    <a:pt x="340" y="530"/>
                  </a:lnTo>
                  <a:lnTo>
                    <a:pt x="314" y="536"/>
                  </a:lnTo>
                  <a:lnTo>
                    <a:pt x="286" y="538"/>
                  </a:lnTo>
                  <a:lnTo>
                    <a:pt x="258" y="536"/>
                  </a:lnTo>
                  <a:lnTo>
                    <a:pt x="230" y="534"/>
                  </a:lnTo>
                  <a:lnTo>
                    <a:pt x="204" y="528"/>
                  </a:lnTo>
                  <a:lnTo>
                    <a:pt x="180" y="520"/>
                  </a:lnTo>
                  <a:lnTo>
                    <a:pt x="156" y="510"/>
                  </a:lnTo>
                  <a:lnTo>
                    <a:pt x="132" y="496"/>
                  </a:lnTo>
                  <a:lnTo>
                    <a:pt x="110" y="482"/>
                  </a:lnTo>
                  <a:lnTo>
                    <a:pt x="90" y="464"/>
                  </a:lnTo>
                  <a:lnTo>
                    <a:pt x="72" y="446"/>
                  </a:lnTo>
                  <a:lnTo>
                    <a:pt x="54" y="426"/>
                  </a:lnTo>
                  <a:lnTo>
                    <a:pt x="40" y="404"/>
                  </a:lnTo>
                  <a:lnTo>
                    <a:pt x="26" y="382"/>
                  </a:lnTo>
                  <a:lnTo>
                    <a:pt x="16" y="356"/>
                  </a:lnTo>
                  <a:lnTo>
                    <a:pt x="8" y="330"/>
                  </a:lnTo>
                  <a:lnTo>
                    <a:pt x="2" y="304"/>
                  </a:lnTo>
                  <a:lnTo>
                    <a:pt x="0" y="276"/>
                  </a:lnTo>
                  <a:lnTo>
                    <a:pt x="0" y="250"/>
                  </a:lnTo>
                  <a:lnTo>
                    <a:pt x="4" y="222"/>
                  </a:lnTo>
                  <a:lnTo>
                    <a:pt x="8" y="198"/>
                  </a:lnTo>
                  <a:lnTo>
                    <a:pt x="16" y="172"/>
                  </a:lnTo>
                  <a:lnTo>
                    <a:pt x="26" y="148"/>
                  </a:lnTo>
                  <a:lnTo>
                    <a:pt x="40" y="126"/>
                  </a:lnTo>
                  <a:lnTo>
                    <a:pt x="54" y="104"/>
                  </a:lnTo>
                  <a:lnTo>
                    <a:pt x="70" y="86"/>
                  </a:lnTo>
                  <a:lnTo>
                    <a:pt x="90" y="68"/>
                  </a:lnTo>
                  <a:lnTo>
                    <a:pt x="110" y="50"/>
                  </a:lnTo>
                  <a:lnTo>
                    <a:pt x="132" y="36"/>
                  </a:lnTo>
                  <a:lnTo>
                    <a:pt x="156" y="24"/>
                  </a:lnTo>
                  <a:lnTo>
                    <a:pt x="180" y="14"/>
                  </a:lnTo>
                  <a:lnTo>
                    <a:pt x="206" y="6"/>
                  </a:lnTo>
                  <a:lnTo>
                    <a:pt x="234" y="2"/>
                  </a:lnTo>
                  <a:close/>
                </a:path>
              </a:pathLst>
            </a:custGeom>
            <a:solidFill>
              <a:srgbClr val="FED3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4BEF95E5-667C-AA41-BE01-59C6C782A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" y="2216"/>
              <a:ext cx="534" cy="524"/>
            </a:xfrm>
            <a:custGeom>
              <a:avLst/>
              <a:gdLst>
                <a:gd name="T0" fmla="*/ 228 w 534"/>
                <a:gd name="T1" fmla="*/ 2 h 524"/>
                <a:gd name="T2" fmla="*/ 282 w 534"/>
                <a:gd name="T3" fmla="*/ 2 h 524"/>
                <a:gd name="T4" fmla="*/ 334 w 534"/>
                <a:gd name="T5" fmla="*/ 10 h 524"/>
                <a:gd name="T6" fmla="*/ 384 w 534"/>
                <a:gd name="T7" fmla="*/ 28 h 524"/>
                <a:gd name="T8" fmla="*/ 428 w 534"/>
                <a:gd name="T9" fmla="*/ 56 h 524"/>
                <a:gd name="T10" fmla="*/ 466 w 534"/>
                <a:gd name="T11" fmla="*/ 90 h 524"/>
                <a:gd name="T12" fmla="*/ 496 w 534"/>
                <a:gd name="T13" fmla="*/ 130 h 524"/>
                <a:gd name="T14" fmla="*/ 518 w 534"/>
                <a:gd name="T15" fmla="*/ 178 h 524"/>
                <a:gd name="T16" fmla="*/ 532 w 534"/>
                <a:gd name="T17" fmla="*/ 228 h 524"/>
                <a:gd name="T18" fmla="*/ 534 w 534"/>
                <a:gd name="T19" fmla="*/ 256 h 524"/>
                <a:gd name="T20" fmla="*/ 532 w 534"/>
                <a:gd name="T21" fmla="*/ 308 h 524"/>
                <a:gd name="T22" fmla="*/ 518 w 534"/>
                <a:gd name="T23" fmla="*/ 356 h 524"/>
                <a:gd name="T24" fmla="*/ 496 w 534"/>
                <a:gd name="T25" fmla="*/ 402 h 524"/>
                <a:gd name="T26" fmla="*/ 466 w 534"/>
                <a:gd name="T27" fmla="*/ 442 h 524"/>
                <a:gd name="T28" fmla="*/ 428 w 534"/>
                <a:gd name="T29" fmla="*/ 476 h 524"/>
                <a:gd name="T30" fmla="*/ 382 w 534"/>
                <a:gd name="T31" fmla="*/ 502 h 524"/>
                <a:gd name="T32" fmla="*/ 332 w 534"/>
                <a:gd name="T33" fmla="*/ 518 h 524"/>
                <a:gd name="T34" fmla="*/ 306 w 534"/>
                <a:gd name="T35" fmla="*/ 522 h 524"/>
                <a:gd name="T36" fmla="*/ 252 w 534"/>
                <a:gd name="T37" fmla="*/ 524 h 524"/>
                <a:gd name="T38" fmla="*/ 200 w 534"/>
                <a:gd name="T39" fmla="*/ 516 h 524"/>
                <a:gd name="T40" fmla="*/ 152 w 534"/>
                <a:gd name="T41" fmla="*/ 498 h 524"/>
                <a:gd name="T42" fmla="*/ 108 w 534"/>
                <a:gd name="T43" fmla="*/ 470 h 524"/>
                <a:gd name="T44" fmla="*/ 70 w 534"/>
                <a:gd name="T45" fmla="*/ 436 h 524"/>
                <a:gd name="T46" fmla="*/ 38 w 534"/>
                <a:gd name="T47" fmla="*/ 396 h 524"/>
                <a:gd name="T48" fmla="*/ 16 w 534"/>
                <a:gd name="T49" fmla="*/ 348 h 524"/>
                <a:gd name="T50" fmla="*/ 2 w 534"/>
                <a:gd name="T51" fmla="*/ 296 h 524"/>
                <a:gd name="T52" fmla="*/ 0 w 534"/>
                <a:gd name="T53" fmla="*/ 270 h 524"/>
                <a:gd name="T54" fmla="*/ 2 w 534"/>
                <a:gd name="T55" fmla="*/ 218 h 524"/>
                <a:gd name="T56" fmla="*/ 16 w 534"/>
                <a:gd name="T57" fmla="*/ 168 h 524"/>
                <a:gd name="T58" fmla="*/ 38 w 534"/>
                <a:gd name="T59" fmla="*/ 124 h 524"/>
                <a:gd name="T60" fmla="*/ 70 w 534"/>
                <a:gd name="T61" fmla="*/ 84 h 524"/>
                <a:gd name="T62" fmla="*/ 108 w 534"/>
                <a:gd name="T63" fmla="*/ 50 h 524"/>
                <a:gd name="T64" fmla="*/ 152 w 534"/>
                <a:gd name="T65" fmla="*/ 24 h 524"/>
                <a:gd name="T66" fmla="*/ 202 w 534"/>
                <a:gd name="T67" fmla="*/ 8 h 524"/>
                <a:gd name="T68" fmla="*/ 228 w 534"/>
                <a:gd name="T69" fmla="*/ 2 h 5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34"/>
                <a:gd name="T106" fmla="*/ 0 h 524"/>
                <a:gd name="T107" fmla="*/ 534 w 534"/>
                <a:gd name="T108" fmla="*/ 524 h 5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34" h="524">
                  <a:moveTo>
                    <a:pt x="228" y="2"/>
                  </a:moveTo>
                  <a:lnTo>
                    <a:pt x="228" y="2"/>
                  </a:lnTo>
                  <a:lnTo>
                    <a:pt x="256" y="0"/>
                  </a:lnTo>
                  <a:lnTo>
                    <a:pt x="282" y="2"/>
                  </a:lnTo>
                  <a:lnTo>
                    <a:pt x="308" y="4"/>
                  </a:lnTo>
                  <a:lnTo>
                    <a:pt x="334" y="10"/>
                  </a:lnTo>
                  <a:lnTo>
                    <a:pt x="360" y="18"/>
                  </a:lnTo>
                  <a:lnTo>
                    <a:pt x="384" y="28"/>
                  </a:lnTo>
                  <a:lnTo>
                    <a:pt x="406" y="40"/>
                  </a:lnTo>
                  <a:lnTo>
                    <a:pt x="428" y="56"/>
                  </a:lnTo>
                  <a:lnTo>
                    <a:pt x="446" y="72"/>
                  </a:lnTo>
                  <a:lnTo>
                    <a:pt x="466" y="90"/>
                  </a:lnTo>
                  <a:lnTo>
                    <a:pt x="482" y="110"/>
                  </a:lnTo>
                  <a:lnTo>
                    <a:pt x="496" y="130"/>
                  </a:lnTo>
                  <a:lnTo>
                    <a:pt x="508" y="154"/>
                  </a:lnTo>
                  <a:lnTo>
                    <a:pt x="518" y="178"/>
                  </a:lnTo>
                  <a:lnTo>
                    <a:pt x="526" y="202"/>
                  </a:lnTo>
                  <a:lnTo>
                    <a:pt x="532" y="228"/>
                  </a:lnTo>
                  <a:lnTo>
                    <a:pt x="534" y="256"/>
                  </a:lnTo>
                  <a:lnTo>
                    <a:pt x="534" y="282"/>
                  </a:lnTo>
                  <a:lnTo>
                    <a:pt x="532" y="308"/>
                  </a:lnTo>
                  <a:lnTo>
                    <a:pt x="526" y="332"/>
                  </a:lnTo>
                  <a:lnTo>
                    <a:pt x="518" y="356"/>
                  </a:lnTo>
                  <a:lnTo>
                    <a:pt x="508" y="380"/>
                  </a:lnTo>
                  <a:lnTo>
                    <a:pt x="496" y="402"/>
                  </a:lnTo>
                  <a:lnTo>
                    <a:pt x="482" y="422"/>
                  </a:lnTo>
                  <a:lnTo>
                    <a:pt x="466" y="442"/>
                  </a:lnTo>
                  <a:lnTo>
                    <a:pt x="448" y="460"/>
                  </a:lnTo>
                  <a:lnTo>
                    <a:pt x="428" y="476"/>
                  </a:lnTo>
                  <a:lnTo>
                    <a:pt x="406" y="490"/>
                  </a:lnTo>
                  <a:lnTo>
                    <a:pt x="382" y="502"/>
                  </a:lnTo>
                  <a:lnTo>
                    <a:pt x="358" y="510"/>
                  </a:lnTo>
                  <a:lnTo>
                    <a:pt x="332" y="518"/>
                  </a:lnTo>
                  <a:lnTo>
                    <a:pt x="306" y="522"/>
                  </a:lnTo>
                  <a:lnTo>
                    <a:pt x="278" y="524"/>
                  </a:lnTo>
                  <a:lnTo>
                    <a:pt x="252" y="524"/>
                  </a:lnTo>
                  <a:lnTo>
                    <a:pt x="226" y="522"/>
                  </a:lnTo>
                  <a:lnTo>
                    <a:pt x="200" y="516"/>
                  </a:lnTo>
                  <a:lnTo>
                    <a:pt x="174" y="508"/>
                  </a:lnTo>
                  <a:lnTo>
                    <a:pt x="152" y="498"/>
                  </a:lnTo>
                  <a:lnTo>
                    <a:pt x="128" y="484"/>
                  </a:lnTo>
                  <a:lnTo>
                    <a:pt x="108" y="470"/>
                  </a:lnTo>
                  <a:lnTo>
                    <a:pt x="88" y="454"/>
                  </a:lnTo>
                  <a:lnTo>
                    <a:pt x="70" y="436"/>
                  </a:lnTo>
                  <a:lnTo>
                    <a:pt x="52" y="416"/>
                  </a:lnTo>
                  <a:lnTo>
                    <a:pt x="38" y="396"/>
                  </a:lnTo>
                  <a:lnTo>
                    <a:pt x="26" y="372"/>
                  </a:lnTo>
                  <a:lnTo>
                    <a:pt x="16" y="348"/>
                  </a:lnTo>
                  <a:lnTo>
                    <a:pt x="8" y="324"/>
                  </a:lnTo>
                  <a:lnTo>
                    <a:pt x="2" y="296"/>
                  </a:lnTo>
                  <a:lnTo>
                    <a:pt x="0" y="270"/>
                  </a:lnTo>
                  <a:lnTo>
                    <a:pt x="0" y="244"/>
                  </a:lnTo>
                  <a:lnTo>
                    <a:pt x="2" y="218"/>
                  </a:lnTo>
                  <a:lnTo>
                    <a:pt x="8" y="194"/>
                  </a:lnTo>
                  <a:lnTo>
                    <a:pt x="16" y="168"/>
                  </a:lnTo>
                  <a:lnTo>
                    <a:pt x="26" y="146"/>
                  </a:lnTo>
                  <a:lnTo>
                    <a:pt x="38" y="124"/>
                  </a:lnTo>
                  <a:lnTo>
                    <a:pt x="52" y="104"/>
                  </a:lnTo>
                  <a:lnTo>
                    <a:pt x="70" y="84"/>
                  </a:lnTo>
                  <a:lnTo>
                    <a:pt x="88" y="66"/>
                  </a:lnTo>
                  <a:lnTo>
                    <a:pt x="108" y="50"/>
                  </a:lnTo>
                  <a:lnTo>
                    <a:pt x="128" y="36"/>
                  </a:lnTo>
                  <a:lnTo>
                    <a:pt x="152" y="24"/>
                  </a:lnTo>
                  <a:lnTo>
                    <a:pt x="176" y="16"/>
                  </a:lnTo>
                  <a:lnTo>
                    <a:pt x="202" y="8"/>
                  </a:lnTo>
                  <a:lnTo>
                    <a:pt x="228" y="2"/>
                  </a:lnTo>
                  <a:close/>
                </a:path>
              </a:pathLst>
            </a:custGeom>
            <a:solidFill>
              <a:srgbClr val="FDD4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6D81A2D4-2A21-704F-9456-4BF91DED5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222"/>
              <a:ext cx="522" cy="510"/>
            </a:xfrm>
            <a:custGeom>
              <a:avLst/>
              <a:gdLst>
                <a:gd name="T0" fmla="*/ 224 w 522"/>
                <a:gd name="T1" fmla="*/ 2 h 510"/>
                <a:gd name="T2" fmla="*/ 276 w 522"/>
                <a:gd name="T3" fmla="*/ 0 h 510"/>
                <a:gd name="T4" fmla="*/ 326 w 522"/>
                <a:gd name="T5" fmla="*/ 8 h 510"/>
                <a:gd name="T6" fmla="*/ 374 w 522"/>
                <a:gd name="T7" fmla="*/ 26 h 510"/>
                <a:gd name="T8" fmla="*/ 418 w 522"/>
                <a:gd name="T9" fmla="*/ 52 h 510"/>
                <a:gd name="T10" fmla="*/ 454 w 522"/>
                <a:gd name="T11" fmla="*/ 86 h 510"/>
                <a:gd name="T12" fmla="*/ 484 w 522"/>
                <a:gd name="T13" fmla="*/ 126 h 510"/>
                <a:gd name="T14" fmla="*/ 506 w 522"/>
                <a:gd name="T15" fmla="*/ 172 h 510"/>
                <a:gd name="T16" fmla="*/ 520 w 522"/>
                <a:gd name="T17" fmla="*/ 222 h 510"/>
                <a:gd name="T18" fmla="*/ 522 w 522"/>
                <a:gd name="T19" fmla="*/ 248 h 510"/>
                <a:gd name="T20" fmla="*/ 520 w 522"/>
                <a:gd name="T21" fmla="*/ 298 h 510"/>
                <a:gd name="T22" fmla="*/ 506 w 522"/>
                <a:gd name="T23" fmla="*/ 346 h 510"/>
                <a:gd name="T24" fmla="*/ 484 w 522"/>
                <a:gd name="T25" fmla="*/ 390 h 510"/>
                <a:gd name="T26" fmla="*/ 454 w 522"/>
                <a:gd name="T27" fmla="*/ 430 h 510"/>
                <a:gd name="T28" fmla="*/ 418 w 522"/>
                <a:gd name="T29" fmla="*/ 462 h 510"/>
                <a:gd name="T30" fmla="*/ 374 w 522"/>
                <a:gd name="T31" fmla="*/ 488 h 510"/>
                <a:gd name="T32" fmla="*/ 324 w 522"/>
                <a:gd name="T33" fmla="*/ 504 h 510"/>
                <a:gd name="T34" fmla="*/ 298 w 522"/>
                <a:gd name="T35" fmla="*/ 508 h 510"/>
                <a:gd name="T36" fmla="*/ 246 w 522"/>
                <a:gd name="T37" fmla="*/ 510 h 510"/>
                <a:gd name="T38" fmla="*/ 194 w 522"/>
                <a:gd name="T39" fmla="*/ 502 h 510"/>
                <a:gd name="T40" fmla="*/ 148 w 522"/>
                <a:gd name="T41" fmla="*/ 484 h 510"/>
                <a:gd name="T42" fmla="*/ 104 w 522"/>
                <a:gd name="T43" fmla="*/ 458 h 510"/>
                <a:gd name="T44" fmla="*/ 68 w 522"/>
                <a:gd name="T45" fmla="*/ 424 h 510"/>
                <a:gd name="T46" fmla="*/ 36 w 522"/>
                <a:gd name="T47" fmla="*/ 384 h 510"/>
                <a:gd name="T48" fmla="*/ 14 w 522"/>
                <a:gd name="T49" fmla="*/ 338 h 510"/>
                <a:gd name="T50" fmla="*/ 2 w 522"/>
                <a:gd name="T51" fmla="*/ 288 h 510"/>
                <a:gd name="T52" fmla="*/ 0 w 522"/>
                <a:gd name="T53" fmla="*/ 262 h 510"/>
                <a:gd name="T54" fmla="*/ 2 w 522"/>
                <a:gd name="T55" fmla="*/ 212 h 510"/>
                <a:gd name="T56" fmla="*/ 16 w 522"/>
                <a:gd name="T57" fmla="*/ 164 h 510"/>
                <a:gd name="T58" fmla="*/ 38 w 522"/>
                <a:gd name="T59" fmla="*/ 120 h 510"/>
                <a:gd name="T60" fmla="*/ 68 w 522"/>
                <a:gd name="T61" fmla="*/ 80 h 510"/>
                <a:gd name="T62" fmla="*/ 104 w 522"/>
                <a:gd name="T63" fmla="*/ 48 h 510"/>
                <a:gd name="T64" fmla="*/ 148 w 522"/>
                <a:gd name="T65" fmla="*/ 24 h 510"/>
                <a:gd name="T66" fmla="*/ 196 w 522"/>
                <a:gd name="T67" fmla="*/ 6 h 510"/>
                <a:gd name="T68" fmla="*/ 224 w 522"/>
                <a:gd name="T69" fmla="*/ 2 h 5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2"/>
                <a:gd name="T106" fmla="*/ 0 h 510"/>
                <a:gd name="T107" fmla="*/ 522 w 522"/>
                <a:gd name="T108" fmla="*/ 510 h 5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2" h="510">
                  <a:moveTo>
                    <a:pt x="224" y="2"/>
                  </a:moveTo>
                  <a:lnTo>
                    <a:pt x="224" y="2"/>
                  </a:lnTo>
                  <a:lnTo>
                    <a:pt x="250" y="0"/>
                  </a:lnTo>
                  <a:lnTo>
                    <a:pt x="276" y="0"/>
                  </a:lnTo>
                  <a:lnTo>
                    <a:pt x="302" y="4"/>
                  </a:lnTo>
                  <a:lnTo>
                    <a:pt x="326" y="8"/>
                  </a:lnTo>
                  <a:lnTo>
                    <a:pt x="350" y="16"/>
                  </a:lnTo>
                  <a:lnTo>
                    <a:pt x="374" y="26"/>
                  </a:lnTo>
                  <a:lnTo>
                    <a:pt x="396" y="38"/>
                  </a:lnTo>
                  <a:lnTo>
                    <a:pt x="418" y="52"/>
                  </a:lnTo>
                  <a:lnTo>
                    <a:pt x="436" y="68"/>
                  </a:lnTo>
                  <a:lnTo>
                    <a:pt x="454" y="86"/>
                  </a:lnTo>
                  <a:lnTo>
                    <a:pt x="470" y="106"/>
                  </a:lnTo>
                  <a:lnTo>
                    <a:pt x="484" y="126"/>
                  </a:lnTo>
                  <a:lnTo>
                    <a:pt x="496" y="148"/>
                  </a:lnTo>
                  <a:lnTo>
                    <a:pt x="506" y="172"/>
                  </a:lnTo>
                  <a:lnTo>
                    <a:pt x="514" y="196"/>
                  </a:lnTo>
                  <a:lnTo>
                    <a:pt x="520" y="222"/>
                  </a:lnTo>
                  <a:lnTo>
                    <a:pt x="522" y="248"/>
                  </a:lnTo>
                  <a:lnTo>
                    <a:pt x="522" y="274"/>
                  </a:lnTo>
                  <a:lnTo>
                    <a:pt x="520" y="298"/>
                  </a:lnTo>
                  <a:lnTo>
                    <a:pt x="514" y="322"/>
                  </a:lnTo>
                  <a:lnTo>
                    <a:pt x="506" y="346"/>
                  </a:lnTo>
                  <a:lnTo>
                    <a:pt x="496" y="368"/>
                  </a:lnTo>
                  <a:lnTo>
                    <a:pt x="484" y="390"/>
                  </a:lnTo>
                  <a:lnTo>
                    <a:pt x="470" y="410"/>
                  </a:lnTo>
                  <a:lnTo>
                    <a:pt x="454" y="430"/>
                  </a:lnTo>
                  <a:lnTo>
                    <a:pt x="436" y="446"/>
                  </a:lnTo>
                  <a:lnTo>
                    <a:pt x="418" y="462"/>
                  </a:lnTo>
                  <a:lnTo>
                    <a:pt x="396" y="476"/>
                  </a:lnTo>
                  <a:lnTo>
                    <a:pt x="374" y="488"/>
                  </a:lnTo>
                  <a:lnTo>
                    <a:pt x="350" y="496"/>
                  </a:lnTo>
                  <a:lnTo>
                    <a:pt x="324" y="504"/>
                  </a:lnTo>
                  <a:lnTo>
                    <a:pt x="298" y="508"/>
                  </a:lnTo>
                  <a:lnTo>
                    <a:pt x="272" y="510"/>
                  </a:lnTo>
                  <a:lnTo>
                    <a:pt x="246" y="510"/>
                  </a:lnTo>
                  <a:lnTo>
                    <a:pt x="220" y="506"/>
                  </a:lnTo>
                  <a:lnTo>
                    <a:pt x="194" y="502"/>
                  </a:lnTo>
                  <a:lnTo>
                    <a:pt x="170" y="494"/>
                  </a:lnTo>
                  <a:lnTo>
                    <a:pt x="148" y="484"/>
                  </a:lnTo>
                  <a:lnTo>
                    <a:pt x="126" y="472"/>
                  </a:lnTo>
                  <a:lnTo>
                    <a:pt x="104" y="458"/>
                  </a:lnTo>
                  <a:lnTo>
                    <a:pt x="84" y="442"/>
                  </a:lnTo>
                  <a:lnTo>
                    <a:pt x="68" y="424"/>
                  </a:lnTo>
                  <a:lnTo>
                    <a:pt x="52" y="404"/>
                  </a:lnTo>
                  <a:lnTo>
                    <a:pt x="36" y="384"/>
                  </a:lnTo>
                  <a:lnTo>
                    <a:pt x="24" y="362"/>
                  </a:lnTo>
                  <a:lnTo>
                    <a:pt x="14" y="338"/>
                  </a:lnTo>
                  <a:lnTo>
                    <a:pt x="6" y="314"/>
                  </a:lnTo>
                  <a:lnTo>
                    <a:pt x="2" y="288"/>
                  </a:lnTo>
                  <a:lnTo>
                    <a:pt x="0" y="262"/>
                  </a:lnTo>
                  <a:lnTo>
                    <a:pt x="0" y="236"/>
                  </a:lnTo>
                  <a:lnTo>
                    <a:pt x="2" y="212"/>
                  </a:lnTo>
                  <a:lnTo>
                    <a:pt x="8" y="188"/>
                  </a:lnTo>
                  <a:lnTo>
                    <a:pt x="16" y="164"/>
                  </a:lnTo>
                  <a:lnTo>
                    <a:pt x="26" y="142"/>
                  </a:lnTo>
                  <a:lnTo>
                    <a:pt x="38" y="120"/>
                  </a:lnTo>
                  <a:lnTo>
                    <a:pt x="52" y="100"/>
                  </a:lnTo>
                  <a:lnTo>
                    <a:pt x="68" y="80"/>
                  </a:lnTo>
                  <a:lnTo>
                    <a:pt x="86" y="64"/>
                  </a:lnTo>
                  <a:lnTo>
                    <a:pt x="104" y="48"/>
                  </a:lnTo>
                  <a:lnTo>
                    <a:pt x="126" y="34"/>
                  </a:lnTo>
                  <a:lnTo>
                    <a:pt x="148" y="24"/>
                  </a:lnTo>
                  <a:lnTo>
                    <a:pt x="172" y="14"/>
                  </a:lnTo>
                  <a:lnTo>
                    <a:pt x="196" y="6"/>
                  </a:lnTo>
                  <a:lnTo>
                    <a:pt x="224" y="2"/>
                  </a:lnTo>
                  <a:close/>
                </a:path>
              </a:pathLst>
            </a:custGeom>
            <a:solidFill>
              <a:srgbClr val="FDD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C3210631-9126-A74F-90A1-A918180CD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" y="2226"/>
              <a:ext cx="512" cy="498"/>
            </a:xfrm>
            <a:custGeom>
              <a:avLst/>
              <a:gdLst>
                <a:gd name="T0" fmla="*/ 220 w 512"/>
                <a:gd name="T1" fmla="*/ 2 h 498"/>
                <a:gd name="T2" fmla="*/ 272 w 512"/>
                <a:gd name="T3" fmla="*/ 2 h 498"/>
                <a:gd name="T4" fmla="*/ 320 w 512"/>
                <a:gd name="T5" fmla="*/ 10 h 498"/>
                <a:gd name="T6" fmla="*/ 368 w 512"/>
                <a:gd name="T7" fmla="*/ 26 h 498"/>
                <a:gd name="T8" fmla="*/ 410 w 512"/>
                <a:gd name="T9" fmla="*/ 52 h 498"/>
                <a:gd name="T10" fmla="*/ 446 w 512"/>
                <a:gd name="T11" fmla="*/ 84 h 498"/>
                <a:gd name="T12" fmla="*/ 476 w 512"/>
                <a:gd name="T13" fmla="*/ 124 h 498"/>
                <a:gd name="T14" fmla="*/ 496 w 512"/>
                <a:gd name="T15" fmla="*/ 168 h 498"/>
                <a:gd name="T16" fmla="*/ 510 w 512"/>
                <a:gd name="T17" fmla="*/ 216 h 498"/>
                <a:gd name="T18" fmla="*/ 512 w 512"/>
                <a:gd name="T19" fmla="*/ 242 h 498"/>
                <a:gd name="T20" fmla="*/ 508 w 512"/>
                <a:gd name="T21" fmla="*/ 292 h 498"/>
                <a:gd name="T22" fmla="*/ 496 w 512"/>
                <a:gd name="T23" fmla="*/ 338 h 498"/>
                <a:gd name="T24" fmla="*/ 474 w 512"/>
                <a:gd name="T25" fmla="*/ 380 h 498"/>
                <a:gd name="T26" fmla="*/ 446 w 512"/>
                <a:gd name="T27" fmla="*/ 418 h 498"/>
                <a:gd name="T28" fmla="*/ 408 w 512"/>
                <a:gd name="T29" fmla="*/ 450 h 498"/>
                <a:gd name="T30" fmla="*/ 366 w 512"/>
                <a:gd name="T31" fmla="*/ 476 h 498"/>
                <a:gd name="T32" fmla="*/ 318 w 512"/>
                <a:gd name="T33" fmla="*/ 492 h 498"/>
                <a:gd name="T34" fmla="*/ 292 w 512"/>
                <a:gd name="T35" fmla="*/ 496 h 498"/>
                <a:gd name="T36" fmla="*/ 242 w 512"/>
                <a:gd name="T37" fmla="*/ 498 h 498"/>
                <a:gd name="T38" fmla="*/ 192 w 512"/>
                <a:gd name="T39" fmla="*/ 490 h 498"/>
                <a:gd name="T40" fmla="*/ 146 w 512"/>
                <a:gd name="T41" fmla="*/ 472 h 498"/>
                <a:gd name="T42" fmla="*/ 104 w 512"/>
                <a:gd name="T43" fmla="*/ 446 h 498"/>
                <a:gd name="T44" fmla="*/ 68 w 512"/>
                <a:gd name="T45" fmla="*/ 414 h 498"/>
                <a:gd name="T46" fmla="*/ 38 w 512"/>
                <a:gd name="T47" fmla="*/ 374 h 498"/>
                <a:gd name="T48" fmla="*/ 16 w 512"/>
                <a:gd name="T49" fmla="*/ 330 h 498"/>
                <a:gd name="T50" fmla="*/ 4 w 512"/>
                <a:gd name="T51" fmla="*/ 282 h 498"/>
                <a:gd name="T52" fmla="*/ 0 w 512"/>
                <a:gd name="T53" fmla="*/ 256 h 498"/>
                <a:gd name="T54" fmla="*/ 4 w 512"/>
                <a:gd name="T55" fmla="*/ 208 h 498"/>
                <a:gd name="T56" fmla="*/ 16 w 512"/>
                <a:gd name="T57" fmla="*/ 160 h 498"/>
                <a:gd name="T58" fmla="*/ 38 w 512"/>
                <a:gd name="T59" fmla="*/ 118 h 498"/>
                <a:gd name="T60" fmla="*/ 68 w 512"/>
                <a:gd name="T61" fmla="*/ 80 h 498"/>
                <a:gd name="T62" fmla="*/ 104 w 512"/>
                <a:gd name="T63" fmla="*/ 48 h 498"/>
                <a:gd name="T64" fmla="*/ 146 w 512"/>
                <a:gd name="T65" fmla="*/ 24 h 498"/>
                <a:gd name="T66" fmla="*/ 194 w 512"/>
                <a:gd name="T67" fmla="*/ 8 h 498"/>
                <a:gd name="T68" fmla="*/ 220 w 512"/>
                <a:gd name="T69" fmla="*/ 2 h 4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2"/>
                <a:gd name="T106" fmla="*/ 0 h 498"/>
                <a:gd name="T107" fmla="*/ 512 w 512"/>
                <a:gd name="T108" fmla="*/ 498 h 4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2" h="498">
                  <a:moveTo>
                    <a:pt x="220" y="2"/>
                  </a:moveTo>
                  <a:lnTo>
                    <a:pt x="220" y="2"/>
                  </a:lnTo>
                  <a:lnTo>
                    <a:pt x="246" y="0"/>
                  </a:lnTo>
                  <a:lnTo>
                    <a:pt x="272" y="2"/>
                  </a:lnTo>
                  <a:lnTo>
                    <a:pt x="296" y="4"/>
                  </a:lnTo>
                  <a:lnTo>
                    <a:pt x="320" y="10"/>
                  </a:lnTo>
                  <a:lnTo>
                    <a:pt x="344" y="18"/>
                  </a:lnTo>
                  <a:lnTo>
                    <a:pt x="368" y="26"/>
                  </a:lnTo>
                  <a:lnTo>
                    <a:pt x="388" y="38"/>
                  </a:lnTo>
                  <a:lnTo>
                    <a:pt x="410" y="52"/>
                  </a:lnTo>
                  <a:lnTo>
                    <a:pt x="428" y="68"/>
                  </a:lnTo>
                  <a:lnTo>
                    <a:pt x="446" y="84"/>
                  </a:lnTo>
                  <a:lnTo>
                    <a:pt x="462" y="104"/>
                  </a:lnTo>
                  <a:lnTo>
                    <a:pt x="476" y="124"/>
                  </a:lnTo>
                  <a:lnTo>
                    <a:pt x="488" y="146"/>
                  </a:lnTo>
                  <a:lnTo>
                    <a:pt x="496" y="168"/>
                  </a:lnTo>
                  <a:lnTo>
                    <a:pt x="504" y="192"/>
                  </a:lnTo>
                  <a:lnTo>
                    <a:pt x="510" y="216"/>
                  </a:lnTo>
                  <a:lnTo>
                    <a:pt x="512" y="242"/>
                  </a:lnTo>
                  <a:lnTo>
                    <a:pt x="512" y="268"/>
                  </a:lnTo>
                  <a:lnTo>
                    <a:pt x="508" y="292"/>
                  </a:lnTo>
                  <a:lnTo>
                    <a:pt x="504" y="316"/>
                  </a:lnTo>
                  <a:lnTo>
                    <a:pt x="496" y="338"/>
                  </a:lnTo>
                  <a:lnTo>
                    <a:pt x="486" y="360"/>
                  </a:lnTo>
                  <a:lnTo>
                    <a:pt x="474" y="380"/>
                  </a:lnTo>
                  <a:lnTo>
                    <a:pt x="460" y="400"/>
                  </a:lnTo>
                  <a:lnTo>
                    <a:pt x="446" y="418"/>
                  </a:lnTo>
                  <a:lnTo>
                    <a:pt x="428" y="436"/>
                  </a:lnTo>
                  <a:lnTo>
                    <a:pt x="408" y="450"/>
                  </a:lnTo>
                  <a:lnTo>
                    <a:pt x="388" y="464"/>
                  </a:lnTo>
                  <a:lnTo>
                    <a:pt x="366" y="476"/>
                  </a:lnTo>
                  <a:lnTo>
                    <a:pt x="344" y="484"/>
                  </a:lnTo>
                  <a:lnTo>
                    <a:pt x="318" y="492"/>
                  </a:lnTo>
                  <a:lnTo>
                    <a:pt x="292" y="496"/>
                  </a:lnTo>
                  <a:lnTo>
                    <a:pt x="266" y="498"/>
                  </a:lnTo>
                  <a:lnTo>
                    <a:pt x="242" y="498"/>
                  </a:lnTo>
                  <a:lnTo>
                    <a:pt x="216" y="494"/>
                  </a:lnTo>
                  <a:lnTo>
                    <a:pt x="192" y="490"/>
                  </a:lnTo>
                  <a:lnTo>
                    <a:pt x="168" y="482"/>
                  </a:lnTo>
                  <a:lnTo>
                    <a:pt x="146" y="472"/>
                  </a:lnTo>
                  <a:lnTo>
                    <a:pt x="124" y="460"/>
                  </a:lnTo>
                  <a:lnTo>
                    <a:pt x="104" y="446"/>
                  </a:lnTo>
                  <a:lnTo>
                    <a:pt x="84" y="430"/>
                  </a:lnTo>
                  <a:lnTo>
                    <a:pt x="68" y="414"/>
                  </a:lnTo>
                  <a:lnTo>
                    <a:pt x="52" y="396"/>
                  </a:lnTo>
                  <a:lnTo>
                    <a:pt x="38" y="374"/>
                  </a:lnTo>
                  <a:lnTo>
                    <a:pt x="26" y="354"/>
                  </a:lnTo>
                  <a:lnTo>
                    <a:pt x="16" y="330"/>
                  </a:lnTo>
                  <a:lnTo>
                    <a:pt x="8" y="306"/>
                  </a:lnTo>
                  <a:lnTo>
                    <a:pt x="4" y="282"/>
                  </a:lnTo>
                  <a:lnTo>
                    <a:pt x="0" y="256"/>
                  </a:lnTo>
                  <a:lnTo>
                    <a:pt x="2" y="232"/>
                  </a:lnTo>
                  <a:lnTo>
                    <a:pt x="4" y="208"/>
                  </a:lnTo>
                  <a:lnTo>
                    <a:pt x="10" y="184"/>
                  </a:lnTo>
                  <a:lnTo>
                    <a:pt x="16" y="160"/>
                  </a:lnTo>
                  <a:lnTo>
                    <a:pt x="26" y="138"/>
                  </a:lnTo>
                  <a:lnTo>
                    <a:pt x="38" y="118"/>
                  </a:lnTo>
                  <a:lnTo>
                    <a:pt x="52" y="98"/>
                  </a:lnTo>
                  <a:lnTo>
                    <a:pt x="68" y="80"/>
                  </a:lnTo>
                  <a:lnTo>
                    <a:pt x="84" y="64"/>
                  </a:lnTo>
                  <a:lnTo>
                    <a:pt x="104" y="48"/>
                  </a:lnTo>
                  <a:lnTo>
                    <a:pt x="124" y="34"/>
                  </a:lnTo>
                  <a:lnTo>
                    <a:pt x="146" y="24"/>
                  </a:lnTo>
                  <a:lnTo>
                    <a:pt x="170" y="14"/>
                  </a:lnTo>
                  <a:lnTo>
                    <a:pt x="194" y="8"/>
                  </a:lnTo>
                  <a:lnTo>
                    <a:pt x="220" y="2"/>
                  </a:lnTo>
                  <a:close/>
                </a:path>
              </a:pathLst>
            </a:custGeom>
            <a:solidFill>
              <a:srgbClr val="FDD8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37E178CB-F143-344F-8FBE-E8BFC1371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" y="2232"/>
              <a:ext cx="500" cy="484"/>
            </a:xfrm>
            <a:custGeom>
              <a:avLst/>
              <a:gdLst>
                <a:gd name="T0" fmla="*/ 214 w 500"/>
                <a:gd name="T1" fmla="*/ 2 h 484"/>
                <a:gd name="T2" fmla="*/ 264 w 500"/>
                <a:gd name="T3" fmla="*/ 0 h 484"/>
                <a:gd name="T4" fmla="*/ 314 w 500"/>
                <a:gd name="T5" fmla="*/ 8 h 484"/>
                <a:gd name="T6" fmla="*/ 358 w 500"/>
                <a:gd name="T7" fmla="*/ 24 h 484"/>
                <a:gd name="T8" fmla="*/ 400 w 500"/>
                <a:gd name="T9" fmla="*/ 50 h 484"/>
                <a:gd name="T10" fmla="*/ 434 w 500"/>
                <a:gd name="T11" fmla="*/ 82 h 484"/>
                <a:gd name="T12" fmla="*/ 464 w 500"/>
                <a:gd name="T13" fmla="*/ 120 h 484"/>
                <a:gd name="T14" fmla="*/ 484 w 500"/>
                <a:gd name="T15" fmla="*/ 162 h 484"/>
                <a:gd name="T16" fmla="*/ 496 w 500"/>
                <a:gd name="T17" fmla="*/ 210 h 484"/>
                <a:gd name="T18" fmla="*/ 500 w 500"/>
                <a:gd name="T19" fmla="*/ 234 h 484"/>
                <a:gd name="T20" fmla="*/ 496 w 500"/>
                <a:gd name="T21" fmla="*/ 282 h 484"/>
                <a:gd name="T22" fmla="*/ 484 w 500"/>
                <a:gd name="T23" fmla="*/ 328 h 484"/>
                <a:gd name="T24" fmla="*/ 462 w 500"/>
                <a:gd name="T25" fmla="*/ 370 h 484"/>
                <a:gd name="T26" fmla="*/ 434 w 500"/>
                <a:gd name="T27" fmla="*/ 406 h 484"/>
                <a:gd name="T28" fmla="*/ 398 w 500"/>
                <a:gd name="T29" fmla="*/ 438 h 484"/>
                <a:gd name="T30" fmla="*/ 358 w 500"/>
                <a:gd name="T31" fmla="*/ 462 h 484"/>
                <a:gd name="T32" fmla="*/ 310 w 500"/>
                <a:gd name="T33" fmla="*/ 476 h 484"/>
                <a:gd name="T34" fmla="*/ 286 w 500"/>
                <a:gd name="T35" fmla="*/ 482 h 484"/>
                <a:gd name="T36" fmla="*/ 236 w 500"/>
                <a:gd name="T37" fmla="*/ 482 h 484"/>
                <a:gd name="T38" fmla="*/ 186 w 500"/>
                <a:gd name="T39" fmla="*/ 474 h 484"/>
                <a:gd name="T40" fmla="*/ 142 w 500"/>
                <a:gd name="T41" fmla="*/ 458 h 484"/>
                <a:gd name="T42" fmla="*/ 100 w 500"/>
                <a:gd name="T43" fmla="*/ 434 h 484"/>
                <a:gd name="T44" fmla="*/ 66 w 500"/>
                <a:gd name="T45" fmla="*/ 402 h 484"/>
                <a:gd name="T46" fmla="*/ 36 w 500"/>
                <a:gd name="T47" fmla="*/ 364 h 484"/>
                <a:gd name="T48" fmla="*/ 16 w 500"/>
                <a:gd name="T49" fmla="*/ 320 h 484"/>
                <a:gd name="T50" fmla="*/ 4 w 500"/>
                <a:gd name="T51" fmla="*/ 274 h 484"/>
                <a:gd name="T52" fmla="*/ 0 w 500"/>
                <a:gd name="T53" fmla="*/ 248 h 484"/>
                <a:gd name="T54" fmla="*/ 4 w 500"/>
                <a:gd name="T55" fmla="*/ 200 h 484"/>
                <a:gd name="T56" fmla="*/ 16 w 500"/>
                <a:gd name="T57" fmla="*/ 156 h 484"/>
                <a:gd name="T58" fmla="*/ 36 w 500"/>
                <a:gd name="T59" fmla="*/ 114 h 484"/>
                <a:gd name="T60" fmla="*/ 66 w 500"/>
                <a:gd name="T61" fmla="*/ 76 h 484"/>
                <a:gd name="T62" fmla="*/ 102 w 500"/>
                <a:gd name="T63" fmla="*/ 46 h 484"/>
                <a:gd name="T64" fmla="*/ 142 w 500"/>
                <a:gd name="T65" fmla="*/ 22 h 484"/>
                <a:gd name="T66" fmla="*/ 190 w 500"/>
                <a:gd name="T67" fmla="*/ 6 h 484"/>
                <a:gd name="T68" fmla="*/ 214 w 500"/>
                <a:gd name="T69" fmla="*/ 2 h 4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0"/>
                <a:gd name="T106" fmla="*/ 0 h 484"/>
                <a:gd name="T107" fmla="*/ 500 w 500"/>
                <a:gd name="T108" fmla="*/ 484 h 4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0" h="484">
                  <a:moveTo>
                    <a:pt x="214" y="2"/>
                  </a:moveTo>
                  <a:lnTo>
                    <a:pt x="214" y="2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90" y="4"/>
                  </a:lnTo>
                  <a:lnTo>
                    <a:pt x="314" y="8"/>
                  </a:lnTo>
                  <a:lnTo>
                    <a:pt x="336" y="16"/>
                  </a:lnTo>
                  <a:lnTo>
                    <a:pt x="358" y="24"/>
                  </a:lnTo>
                  <a:lnTo>
                    <a:pt x="380" y="36"/>
                  </a:lnTo>
                  <a:lnTo>
                    <a:pt x="400" y="50"/>
                  </a:lnTo>
                  <a:lnTo>
                    <a:pt x="418" y="64"/>
                  </a:lnTo>
                  <a:lnTo>
                    <a:pt x="434" y="82"/>
                  </a:lnTo>
                  <a:lnTo>
                    <a:pt x="450" y="100"/>
                  </a:lnTo>
                  <a:lnTo>
                    <a:pt x="464" y="120"/>
                  </a:lnTo>
                  <a:lnTo>
                    <a:pt x="476" y="140"/>
                  </a:lnTo>
                  <a:lnTo>
                    <a:pt x="484" y="162"/>
                  </a:lnTo>
                  <a:lnTo>
                    <a:pt x="492" y="186"/>
                  </a:lnTo>
                  <a:lnTo>
                    <a:pt x="496" y="210"/>
                  </a:lnTo>
                  <a:lnTo>
                    <a:pt x="500" y="234"/>
                  </a:lnTo>
                  <a:lnTo>
                    <a:pt x="500" y="258"/>
                  </a:lnTo>
                  <a:lnTo>
                    <a:pt x="496" y="282"/>
                  </a:lnTo>
                  <a:lnTo>
                    <a:pt x="492" y="306"/>
                  </a:lnTo>
                  <a:lnTo>
                    <a:pt x="484" y="328"/>
                  </a:lnTo>
                  <a:lnTo>
                    <a:pt x="474" y="350"/>
                  </a:lnTo>
                  <a:lnTo>
                    <a:pt x="462" y="370"/>
                  </a:lnTo>
                  <a:lnTo>
                    <a:pt x="450" y="388"/>
                  </a:lnTo>
                  <a:lnTo>
                    <a:pt x="434" y="406"/>
                  </a:lnTo>
                  <a:lnTo>
                    <a:pt x="418" y="422"/>
                  </a:lnTo>
                  <a:lnTo>
                    <a:pt x="398" y="438"/>
                  </a:lnTo>
                  <a:lnTo>
                    <a:pt x="378" y="450"/>
                  </a:lnTo>
                  <a:lnTo>
                    <a:pt x="358" y="462"/>
                  </a:lnTo>
                  <a:lnTo>
                    <a:pt x="334" y="470"/>
                  </a:lnTo>
                  <a:lnTo>
                    <a:pt x="310" y="476"/>
                  </a:lnTo>
                  <a:lnTo>
                    <a:pt x="286" y="482"/>
                  </a:lnTo>
                  <a:lnTo>
                    <a:pt x="260" y="484"/>
                  </a:lnTo>
                  <a:lnTo>
                    <a:pt x="236" y="482"/>
                  </a:lnTo>
                  <a:lnTo>
                    <a:pt x="210" y="480"/>
                  </a:lnTo>
                  <a:lnTo>
                    <a:pt x="186" y="474"/>
                  </a:lnTo>
                  <a:lnTo>
                    <a:pt x="164" y="468"/>
                  </a:lnTo>
                  <a:lnTo>
                    <a:pt x="142" y="458"/>
                  </a:lnTo>
                  <a:lnTo>
                    <a:pt x="120" y="446"/>
                  </a:lnTo>
                  <a:lnTo>
                    <a:pt x="100" y="434"/>
                  </a:lnTo>
                  <a:lnTo>
                    <a:pt x="82" y="418"/>
                  </a:lnTo>
                  <a:lnTo>
                    <a:pt x="66" y="402"/>
                  </a:lnTo>
                  <a:lnTo>
                    <a:pt x="50" y="384"/>
                  </a:lnTo>
                  <a:lnTo>
                    <a:pt x="36" y="364"/>
                  </a:lnTo>
                  <a:lnTo>
                    <a:pt x="24" y="342"/>
                  </a:lnTo>
                  <a:lnTo>
                    <a:pt x="16" y="320"/>
                  </a:lnTo>
                  <a:lnTo>
                    <a:pt x="8" y="298"/>
                  </a:lnTo>
                  <a:lnTo>
                    <a:pt x="4" y="274"/>
                  </a:lnTo>
                  <a:lnTo>
                    <a:pt x="0" y="248"/>
                  </a:lnTo>
                  <a:lnTo>
                    <a:pt x="0" y="224"/>
                  </a:lnTo>
                  <a:lnTo>
                    <a:pt x="4" y="200"/>
                  </a:lnTo>
                  <a:lnTo>
                    <a:pt x="8" y="178"/>
                  </a:lnTo>
                  <a:lnTo>
                    <a:pt x="16" y="156"/>
                  </a:lnTo>
                  <a:lnTo>
                    <a:pt x="26" y="134"/>
                  </a:lnTo>
                  <a:lnTo>
                    <a:pt x="36" y="114"/>
                  </a:lnTo>
                  <a:lnTo>
                    <a:pt x="50" y="94"/>
                  </a:lnTo>
                  <a:lnTo>
                    <a:pt x="66" y="76"/>
                  </a:lnTo>
                  <a:lnTo>
                    <a:pt x="82" y="60"/>
                  </a:lnTo>
                  <a:lnTo>
                    <a:pt x="102" y="46"/>
                  </a:lnTo>
                  <a:lnTo>
                    <a:pt x="122" y="32"/>
                  </a:lnTo>
                  <a:lnTo>
                    <a:pt x="142" y="22"/>
                  </a:lnTo>
                  <a:lnTo>
                    <a:pt x="166" y="12"/>
                  </a:lnTo>
                  <a:lnTo>
                    <a:pt x="190" y="6"/>
                  </a:lnTo>
                  <a:lnTo>
                    <a:pt x="214" y="2"/>
                  </a:lnTo>
                  <a:close/>
                </a:path>
              </a:pathLst>
            </a:custGeom>
            <a:solidFill>
              <a:srgbClr val="FDD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A8EA2FDC-F8BA-1C47-9996-F7F399C2E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236"/>
              <a:ext cx="486" cy="470"/>
            </a:xfrm>
            <a:custGeom>
              <a:avLst/>
              <a:gdLst>
                <a:gd name="T0" fmla="*/ 208 w 486"/>
                <a:gd name="T1" fmla="*/ 2 h 470"/>
                <a:gd name="T2" fmla="*/ 258 w 486"/>
                <a:gd name="T3" fmla="*/ 2 h 470"/>
                <a:gd name="T4" fmla="*/ 306 w 486"/>
                <a:gd name="T5" fmla="*/ 8 h 470"/>
                <a:gd name="T6" fmla="*/ 350 w 486"/>
                <a:gd name="T7" fmla="*/ 26 h 470"/>
                <a:gd name="T8" fmla="*/ 390 w 486"/>
                <a:gd name="T9" fmla="*/ 50 h 470"/>
                <a:gd name="T10" fmla="*/ 424 w 486"/>
                <a:gd name="T11" fmla="*/ 80 h 470"/>
                <a:gd name="T12" fmla="*/ 452 w 486"/>
                <a:gd name="T13" fmla="*/ 116 h 470"/>
                <a:gd name="T14" fmla="*/ 472 w 486"/>
                <a:gd name="T15" fmla="*/ 158 h 470"/>
                <a:gd name="T16" fmla="*/ 484 w 486"/>
                <a:gd name="T17" fmla="*/ 204 h 470"/>
                <a:gd name="T18" fmla="*/ 486 w 486"/>
                <a:gd name="T19" fmla="*/ 228 h 470"/>
                <a:gd name="T20" fmla="*/ 484 w 486"/>
                <a:gd name="T21" fmla="*/ 276 h 470"/>
                <a:gd name="T22" fmla="*/ 472 w 486"/>
                <a:gd name="T23" fmla="*/ 320 h 470"/>
                <a:gd name="T24" fmla="*/ 452 w 486"/>
                <a:gd name="T25" fmla="*/ 360 h 470"/>
                <a:gd name="T26" fmla="*/ 424 w 486"/>
                <a:gd name="T27" fmla="*/ 396 h 470"/>
                <a:gd name="T28" fmla="*/ 388 w 486"/>
                <a:gd name="T29" fmla="*/ 426 h 470"/>
                <a:gd name="T30" fmla="*/ 348 w 486"/>
                <a:gd name="T31" fmla="*/ 450 h 470"/>
                <a:gd name="T32" fmla="*/ 302 w 486"/>
                <a:gd name="T33" fmla="*/ 464 h 470"/>
                <a:gd name="T34" fmla="*/ 278 w 486"/>
                <a:gd name="T35" fmla="*/ 468 h 470"/>
                <a:gd name="T36" fmla="*/ 228 w 486"/>
                <a:gd name="T37" fmla="*/ 470 h 470"/>
                <a:gd name="T38" fmla="*/ 182 w 486"/>
                <a:gd name="T39" fmla="*/ 462 h 470"/>
                <a:gd name="T40" fmla="*/ 138 w 486"/>
                <a:gd name="T41" fmla="*/ 446 h 470"/>
                <a:gd name="T42" fmla="*/ 98 w 486"/>
                <a:gd name="T43" fmla="*/ 422 h 470"/>
                <a:gd name="T44" fmla="*/ 64 w 486"/>
                <a:gd name="T45" fmla="*/ 392 h 470"/>
                <a:gd name="T46" fmla="*/ 36 w 486"/>
                <a:gd name="T47" fmla="*/ 354 h 470"/>
                <a:gd name="T48" fmla="*/ 14 w 486"/>
                <a:gd name="T49" fmla="*/ 312 h 470"/>
                <a:gd name="T50" fmla="*/ 2 w 486"/>
                <a:gd name="T51" fmla="*/ 266 h 470"/>
                <a:gd name="T52" fmla="*/ 0 w 486"/>
                <a:gd name="T53" fmla="*/ 242 h 470"/>
                <a:gd name="T54" fmla="*/ 4 w 486"/>
                <a:gd name="T55" fmla="*/ 196 h 470"/>
                <a:gd name="T56" fmla="*/ 16 w 486"/>
                <a:gd name="T57" fmla="*/ 152 h 470"/>
                <a:gd name="T58" fmla="*/ 36 w 486"/>
                <a:gd name="T59" fmla="*/ 112 h 470"/>
                <a:gd name="T60" fmla="*/ 64 w 486"/>
                <a:gd name="T61" fmla="*/ 76 h 470"/>
                <a:gd name="T62" fmla="*/ 98 w 486"/>
                <a:gd name="T63" fmla="*/ 46 h 470"/>
                <a:gd name="T64" fmla="*/ 140 w 486"/>
                <a:gd name="T65" fmla="*/ 22 h 470"/>
                <a:gd name="T66" fmla="*/ 184 w 486"/>
                <a:gd name="T67" fmla="*/ 6 h 470"/>
                <a:gd name="T68" fmla="*/ 208 w 486"/>
                <a:gd name="T69" fmla="*/ 2 h 47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6"/>
                <a:gd name="T106" fmla="*/ 0 h 470"/>
                <a:gd name="T107" fmla="*/ 486 w 486"/>
                <a:gd name="T108" fmla="*/ 470 h 47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6" h="470">
                  <a:moveTo>
                    <a:pt x="208" y="2"/>
                  </a:moveTo>
                  <a:lnTo>
                    <a:pt x="208" y="2"/>
                  </a:lnTo>
                  <a:lnTo>
                    <a:pt x="234" y="0"/>
                  </a:lnTo>
                  <a:lnTo>
                    <a:pt x="258" y="2"/>
                  </a:lnTo>
                  <a:lnTo>
                    <a:pt x="282" y="4"/>
                  </a:lnTo>
                  <a:lnTo>
                    <a:pt x="306" y="8"/>
                  </a:lnTo>
                  <a:lnTo>
                    <a:pt x="328" y="16"/>
                  </a:lnTo>
                  <a:lnTo>
                    <a:pt x="350" y="26"/>
                  </a:lnTo>
                  <a:lnTo>
                    <a:pt x="370" y="36"/>
                  </a:lnTo>
                  <a:lnTo>
                    <a:pt x="390" y="50"/>
                  </a:lnTo>
                  <a:lnTo>
                    <a:pt x="408" y="64"/>
                  </a:lnTo>
                  <a:lnTo>
                    <a:pt x="424" y="80"/>
                  </a:lnTo>
                  <a:lnTo>
                    <a:pt x="438" y="98"/>
                  </a:lnTo>
                  <a:lnTo>
                    <a:pt x="452" y="116"/>
                  </a:lnTo>
                  <a:lnTo>
                    <a:pt x="464" y="136"/>
                  </a:lnTo>
                  <a:lnTo>
                    <a:pt x="472" y="158"/>
                  </a:lnTo>
                  <a:lnTo>
                    <a:pt x="480" y="182"/>
                  </a:lnTo>
                  <a:lnTo>
                    <a:pt x="484" y="204"/>
                  </a:lnTo>
                  <a:lnTo>
                    <a:pt x="486" y="228"/>
                  </a:lnTo>
                  <a:lnTo>
                    <a:pt x="486" y="252"/>
                  </a:lnTo>
                  <a:lnTo>
                    <a:pt x="484" y="276"/>
                  </a:lnTo>
                  <a:lnTo>
                    <a:pt x="478" y="298"/>
                  </a:lnTo>
                  <a:lnTo>
                    <a:pt x="472" y="320"/>
                  </a:lnTo>
                  <a:lnTo>
                    <a:pt x="462" y="340"/>
                  </a:lnTo>
                  <a:lnTo>
                    <a:pt x="452" y="360"/>
                  </a:lnTo>
                  <a:lnTo>
                    <a:pt x="438" y="378"/>
                  </a:lnTo>
                  <a:lnTo>
                    <a:pt x="424" y="396"/>
                  </a:lnTo>
                  <a:lnTo>
                    <a:pt x="406" y="412"/>
                  </a:lnTo>
                  <a:lnTo>
                    <a:pt x="388" y="426"/>
                  </a:lnTo>
                  <a:lnTo>
                    <a:pt x="370" y="438"/>
                  </a:lnTo>
                  <a:lnTo>
                    <a:pt x="348" y="450"/>
                  </a:lnTo>
                  <a:lnTo>
                    <a:pt x="326" y="458"/>
                  </a:lnTo>
                  <a:lnTo>
                    <a:pt x="302" y="464"/>
                  </a:lnTo>
                  <a:lnTo>
                    <a:pt x="278" y="468"/>
                  </a:lnTo>
                  <a:lnTo>
                    <a:pt x="254" y="470"/>
                  </a:lnTo>
                  <a:lnTo>
                    <a:pt x="228" y="470"/>
                  </a:lnTo>
                  <a:lnTo>
                    <a:pt x="206" y="468"/>
                  </a:lnTo>
                  <a:lnTo>
                    <a:pt x="182" y="462"/>
                  </a:lnTo>
                  <a:lnTo>
                    <a:pt x="160" y="456"/>
                  </a:lnTo>
                  <a:lnTo>
                    <a:pt x="138" y="446"/>
                  </a:lnTo>
                  <a:lnTo>
                    <a:pt x="118" y="436"/>
                  </a:lnTo>
                  <a:lnTo>
                    <a:pt x="98" y="422"/>
                  </a:lnTo>
                  <a:lnTo>
                    <a:pt x="80" y="408"/>
                  </a:lnTo>
                  <a:lnTo>
                    <a:pt x="64" y="392"/>
                  </a:lnTo>
                  <a:lnTo>
                    <a:pt x="48" y="374"/>
                  </a:lnTo>
                  <a:lnTo>
                    <a:pt x="36" y="354"/>
                  </a:lnTo>
                  <a:lnTo>
                    <a:pt x="24" y="334"/>
                  </a:lnTo>
                  <a:lnTo>
                    <a:pt x="14" y="312"/>
                  </a:lnTo>
                  <a:lnTo>
                    <a:pt x="8" y="290"/>
                  </a:lnTo>
                  <a:lnTo>
                    <a:pt x="2" y="266"/>
                  </a:lnTo>
                  <a:lnTo>
                    <a:pt x="0" y="242"/>
                  </a:lnTo>
                  <a:lnTo>
                    <a:pt x="0" y="220"/>
                  </a:lnTo>
                  <a:lnTo>
                    <a:pt x="4" y="196"/>
                  </a:lnTo>
                  <a:lnTo>
                    <a:pt x="8" y="174"/>
                  </a:lnTo>
                  <a:lnTo>
                    <a:pt x="16" y="152"/>
                  </a:lnTo>
                  <a:lnTo>
                    <a:pt x="24" y="132"/>
                  </a:lnTo>
                  <a:lnTo>
                    <a:pt x="36" y="112"/>
                  </a:lnTo>
                  <a:lnTo>
                    <a:pt x="48" y="92"/>
                  </a:lnTo>
                  <a:lnTo>
                    <a:pt x="64" y="76"/>
                  </a:lnTo>
                  <a:lnTo>
                    <a:pt x="80" y="60"/>
                  </a:lnTo>
                  <a:lnTo>
                    <a:pt x="98" y="46"/>
                  </a:lnTo>
                  <a:lnTo>
                    <a:pt x="118" y="32"/>
                  </a:lnTo>
                  <a:lnTo>
                    <a:pt x="140" y="22"/>
                  </a:lnTo>
                  <a:lnTo>
                    <a:pt x="162" y="14"/>
                  </a:lnTo>
                  <a:lnTo>
                    <a:pt x="184" y="6"/>
                  </a:lnTo>
                  <a:lnTo>
                    <a:pt x="208" y="2"/>
                  </a:lnTo>
                  <a:close/>
                </a:path>
              </a:pathLst>
            </a:custGeom>
            <a:solidFill>
              <a:srgbClr val="FDD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D1745249-C0E7-D94A-9ACE-5CDF830CD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" y="2242"/>
              <a:ext cx="474" cy="456"/>
            </a:xfrm>
            <a:custGeom>
              <a:avLst/>
              <a:gdLst>
                <a:gd name="T0" fmla="*/ 204 w 474"/>
                <a:gd name="T1" fmla="*/ 2 h 456"/>
                <a:gd name="T2" fmla="*/ 252 w 474"/>
                <a:gd name="T3" fmla="*/ 0 h 456"/>
                <a:gd name="T4" fmla="*/ 298 w 474"/>
                <a:gd name="T5" fmla="*/ 8 h 456"/>
                <a:gd name="T6" fmla="*/ 340 w 474"/>
                <a:gd name="T7" fmla="*/ 24 h 456"/>
                <a:gd name="T8" fmla="*/ 380 w 474"/>
                <a:gd name="T9" fmla="*/ 46 h 456"/>
                <a:gd name="T10" fmla="*/ 414 w 474"/>
                <a:gd name="T11" fmla="*/ 76 h 456"/>
                <a:gd name="T12" fmla="*/ 440 w 474"/>
                <a:gd name="T13" fmla="*/ 112 h 456"/>
                <a:gd name="T14" fmla="*/ 460 w 474"/>
                <a:gd name="T15" fmla="*/ 152 h 456"/>
                <a:gd name="T16" fmla="*/ 472 w 474"/>
                <a:gd name="T17" fmla="*/ 198 h 456"/>
                <a:gd name="T18" fmla="*/ 474 w 474"/>
                <a:gd name="T19" fmla="*/ 220 h 456"/>
                <a:gd name="T20" fmla="*/ 472 w 474"/>
                <a:gd name="T21" fmla="*/ 266 h 456"/>
                <a:gd name="T22" fmla="*/ 460 w 474"/>
                <a:gd name="T23" fmla="*/ 310 h 456"/>
                <a:gd name="T24" fmla="*/ 440 w 474"/>
                <a:gd name="T25" fmla="*/ 348 h 456"/>
                <a:gd name="T26" fmla="*/ 412 w 474"/>
                <a:gd name="T27" fmla="*/ 384 h 456"/>
                <a:gd name="T28" fmla="*/ 378 w 474"/>
                <a:gd name="T29" fmla="*/ 412 h 456"/>
                <a:gd name="T30" fmla="*/ 338 w 474"/>
                <a:gd name="T31" fmla="*/ 436 h 456"/>
                <a:gd name="T32" fmla="*/ 294 w 474"/>
                <a:gd name="T33" fmla="*/ 450 h 456"/>
                <a:gd name="T34" fmla="*/ 270 w 474"/>
                <a:gd name="T35" fmla="*/ 454 h 456"/>
                <a:gd name="T36" fmla="*/ 222 w 474"/>
                <a:gd name="T37" fmla="*/ 456 h 456"/>
                <a:gd name="T38" fmla="*/ 176 w 474"/>
                <a:gd name="T39" fmla="*/ 448 h 456"/>
                <a:gd name="T40" fmla="*/ 134 w 474"/>
                <a:gd name="T41" fmla="*/ 432 h 456"/>
                <a:gd name="T42" fmla="*/ 94 w 474"/>
                <a:gd name="T43" fmla="*/ 410 h 456"/>
                <a:gd name="T44" fmla="*/ 62 w 474"/>
                <a:gd name="T45" fmla="*/ 380 h 456"/>
                <a:gd name="T46" fmla="*/ 34 w 474"/>
                <a:gd name="T47" fmla="*/ 344 h 456"/>
                <a:gd name="T48" fmla="*/ 14 w 474"/>
                <a:gd name="T49" fmla="*/ 302 h 456"/>
                <a:gd name="T50" fmla="*/ 2 w 474"/>
                <a:gd name="T51" fmla="*/ 258 h 456"/>
                <a:gd name="T52" fmla="*/ 0 w 474"/>
                <a:gd name="T53" fmla="*/ 234 h 456"/>
                <a:gd name="T54" fmla="*/ 2 w 474"/>
                <a:gd name="T55" fmla="*/ 190 h 456"/>
                <a:gd name="T56" fmla="*/ 14 w 474"/>
                <a:gd name="T57" fmla="*/ 146 h 456"/>
                <a:gd name="T58" fmla="*/ 34 w 474"/>
                <a:gd name="T59" fmla="*/ 108 h 456"/>
                <a:gd name="T60" fmla="*/ 62 w 474"/>
                <a:gd name="T61" fmla="*/ 72 h 456"/>
                <a:gd name="T62" fmla="*/ 96 w 474"/>
                <a:gd name="T63" fmla="*/ 44 h 456"/>
                <a:gd name="T64" fmla="*/ 136 w 474"/>
                <a:gd name="T65" fmla="*/ 20 h 456"/>
                <a:gd name="T66" fmla="*/ 180 w 474"/>
                <a:gd name="T67" fmla="*/ 6 h 456"/>
                <a:gd name="T68" fmla="*/ 204 w 474"/>
                <a:gd name="T69" fmla="*/ 2 h 4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74"/>
                <a:gd name="T106" fmla="*/ 0 h 456"/>
                <a:gd name="T107" fmla="*/ 474 w 474"/>
                <a:gd name="T108" fmla="*/ 456 h 4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74" h="456">
                  <a:moveTo>
                    <a:pt x="204" y="2"/>
                  </a:moveTo>
                  <a:lnTo>
                    <a:pt x="204" y="2"/>
                  </a:lnTo>
                  <a:lnTo>
                    <a:pt x="228" y="0"/>
                  </a:lnTo>
                  <a:lnTo>
                    <a:pt x="252" y="0"/>
                  </a:lnTo>
                  <a:lnTo>
                    <a:pt x="274" y="2"/>
                  </a:lnTo>
                  <a:lnTo>
                    <a:pt x="298" y="8"/>
                  </a:lnTo>
                  <a:lnTo>
                    <a:pt x="320" y="14"/>
                  </a:lnTo>
                  <a:lnTo>
                    <a:pt x="340" y="24"/>
                  </a:lnTo>
                  <a:lnTo>
                    <a:pt x="360" y="34"/>
                  </a:lnTo>
                  <a:lnTo>
                    <a:pt x="380" y="46"/>
                  </a:lnTo>
                  <a:lnTo>
                    <a:pt x="396" y="60"/>
                  </a:lnTo>
                  <a:lnTo>
                    <a:pt x="414" y="76"/>
                  </a:lnTo>
                  <a:lnTo>
                    <a:pt x="428" y="94"/>
                  </a:lnTo>
                  <a:lnTo>
                    <a:pt x="440" y="112"/>
                  </a:lnTo>
                  <a:lnTo>
                    <a:pt x="452" y="132"/>
                  </a:lnTo>
                  <a:lnTo>
                    <a:pt x="460" y="152"/>
                  </a:lnTo>
                  <a:lnTo>
                    <a:pt x="468" y="174"/>
                  </a:lnTo>
                  <a:lnTo>
                    <a:pt x="472" y="198"/>
                  </a:lnTo>
                  <a:lnTo>
                    <a:pt x="474" y="220"/>
                  </a:lnTo>
                  <a:lnTo>
                    <a:pt x="474" y="244"/>
                  </a:lnTo>
                  <a:lnTo>
                    <a:pt x="472" y="266"/>
                  </a:lnTo>
                  <a:lnTo>
                    <a:pt x="466" y="288"/>
                  </a:lnTo>
                  <a:lnTo>
                    <a:pt x="460" y="310"/>
                  </a:lnTo>
                  <a:lnTo>
                    <a:pt x="450" y="330"/>
                  </a:lnTo>
                  <a:lnTo>
                    <a:pt x="440" y="348"/>
                  </a:lnTo>
                  <a:lnTo>
                    <a:pt x="426" y="366"/>
                  </a:lnTo>
                  <a:lnTo>
                    <a:pt x="412" y="384"/>
                  </a:lnTo>
                  <a:lnTo>
                    <a:pt x="396" y="398"/>
                  </a:lnTo>
                  <a:lnTo>
                    <a:pt x="378" y="412"/>
                  </a:lnTo>
                  <a:lnTo>
                    <a:pt x="360" y="424"/>
                  </a:lnTo>
                  <a:lnTo>
                    <a:pt x="338" y="436"/>
                  </a:lnTo>
                  <a:lnTo>
                    <a:pt x="318" y="444"/>
                  </a:lnTo>
                  <a:lnTo>
                    <a:pt x="294" y="450"/>
                  </a:lnTo>
                  <a:lnTo>
                    <a:pt x="270" y="454"/>
                  </a:lnTo>
                  <a:lnTo>
                    <a:pt x="246" y="456"/>
                  </a:lnTo>
                  <a:lnTo>
                    <a:pt x="222" y="456"/>
                  </a:lnTo>
                  <a:lnTo>
                    <a:pt x="200" y="452"/>
                  </a:lnTo>
                  <a:lnTo>
                    <a:pt x="176" y="448"/>
                  </a:lnTo>
                  <a:lnTo>
                    <a:pt x="154" y="442"/>
                  </a:lnTo>
                  <a:lnTo>
                    <a:pt x="134" y="432"/>
                  </a:lnTo>
                  <a:lnTo>
                    <a:pt x="114" y="422"/>
                  </a:lnTo>
                  <a:lnTo>
                    <a:pt x="94" y="410"/>
                  </a:lnTo>
                  <a:lnTo>
                    <a:pt x="78" y="394"/>
                  </a:lnTo>
                  <a:lnTo>
                    <a:pt x="62" y="380"/>
                  </a:lnTo>
                  <a:lnTo>
                    <a:pt x="46" y="362"/>
                  </a:lnTo>
                  <a:lnTo>
                    <a:pt x="34" y="344"/>
                  </a:lnTo>
                  <a:lnTo>
                    <a:pt x="22" y="324"/>
                  </a:lnTo>
                  <a:lnTo>
                    <a:pt x="14" y="302"/>
                  </a:lnTo>
                  <a:lnTo>
                    <a:pt x="6" y="280"/>
                  </a:lnTo>
                  <a:lnTo>
                    <a:pt x="2" y="258"/>
                  </a:lnTo>
                  <a:lnTo>
                    <a:pt x="0" y="234"/>
                  </a:lnTo>
                  <a:lnTo>
                    <a:pt x="0" y="212"/>
                  </a:lnTo>
                  <a:lnTo>
                    <a:pt x="2" y="190"/>
                  </a:lnTo>
                  <a:lnTo>
                    <a:pt x="8" y="168"/>
                  </a:lnTo>
                  <a:lnTo>
                    <a:pt x="14" y="146"/>
                  </a:lnTo>
                  <a:lnTo>
                    <a:pt x="24" y="126"/>
                  </a:lnTo>
                  <a:lnTo>
                    <a:pt x="34" y="108"/>
                  </a:lnTo>
                  <a:lnTo>
                    <a:pt x="48" y="90"/>
                  </a:lnTo>
                  <a:lnTo>
                    <a:pt x="62" y="72"/>
                  </a:lnTo>
                  <a:lnTo>
                    <a:pt x="78" y="58"/>
                  </a:lnTo>
                  <a:lnTo>
                    <a:pt x="96" y="44"/>
                  </a:lnTo>
                  <a:lnTo>
                    <a:pt x="114" y="30"/>
                  </a:lnTo>
                  <a:lnTo>
                    <a:pt x="136" y="20"/>
                  </a:lnTo>
                  <a:lnTo>
                    <a:pt x="158" y="12"/>
                  </a:lnTo>
                  <a:lnTo>
                    <a:pt x="180" y="6"/>
                  </a:lnTo>
                  <a:lnTo>
                    <a:pt x="204" y="2"/>
                  </a:lnTo>
                  <a:close/>
                </a:path>
              </a:pathLst>
            </a:custGeom>
            <a:solidFill>
              <a:srgbClr val="FDD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0DC8DD1B-C6F9-5F49-9E92-5A76DEB1C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2246"/>
              <a:ext cx="462" cy="444"/>
            </a:xfrm>
            <a:custGeom>
              <a:avLst/>
              <a:gdLst>
                <a:gd name="T0" fmla="*/ 198 w 462"/>
                <a:gd name="T1" fmla="*/ 2 h 444"/>
                <a:gd name="T2" fmla="*/ 244 w 462"/>
                <a:gd name="T3" fmla="*/ 0 h 444"/>
                <a:gd name="T4" fmla="*/ 290 w 462"/>
                <a:gd name="T5" fmla="*/ 8 h 444"/>
                <a:gd name="T6" fmla="*/ 332 w 462"/>
                <a:gd name="T7" fmla="*/ 24 h 444"/>
                <a:gd name="T8" fmla="*/ 370 w 462"/>
                <a:gd name="T9" fmla="*/ 46 h 444"/>
                <a:gd name="T10" fmla="*/ 402 w 462"/>
                <a:gd name="T11" fmla="*/ 76 h 444"/>
                <a:gd name="T12" fmla="*/ 428 w 462"/>
                <a:gd name="T13" fmla="*/ 110 h 444"/>
                <a:gd name="T14" fmla="*/ 448 w 462"/>
                <a:gd name="T15" fmla="*/ 150 h 444"/>
                <a:gd name="T16" fmla="*/ 460 w 462"/>
                <a:gd name="T17" fmla="*/ 192 h 444"/>
                <a:gd name="T18" fmla="*/ 462 w 462"/>
                <a:gd name="T19" fmla="*/ 216 h 444"/>
                <a:gd name="T20" fmla="*/ 458 w 462"/>
                <a:gd name="T21" fmla="*/ 260 h 444"/>
                <a:gd name="T22" fmla="*/ 448 w 462"/>
                <a:gd name="T23" fmla="*/ 300 h 444"/>
                <a:gd name="T24" fmla="*/ 428 w 462"/>
                <a:gd name="T25" fmla="*/ 340 h 444"/>
                <a:gd name="T26" fmla="*/ 402 w 462"/>
                <a:gd name="T27" fmla="*/ 372 h 444"/>
                <a:gd name="T28" fmla="*/ 368 w 462"/>
                <a:gd name="T29" fmla="*/ 402 h 444"/>
                <a:gd name="T30" fmla="*/ 330 w 462"/>
                <a:gd name="T31" fmla="*/ 424 h 444"/>
                <a:gd name="T32" fmla="*/ 286 w 462"/>
                <a:gd name="T33" fmla="*/ 438 h 444"/>
                <a:gd name="T34" fmla="*/ 264 w 462"/>
                <a:gd name="T35" fmla="*/ 442 h 444"/>
                <a:gd name="T36" fmla="*/ 216 w 462"/>
                <a:gd name="T37" fmla="*/ 444 h 444"/>
                <a:gd name="T38" fmla="*/ 172 w 462"/>
                <a:gd name="T39" fmla="*/ 436 h 444"/>
                <a:gd name="T40" fmla="*/ 130 w 462"/>
                <a:gd name="T41" fmla="*/ 420 h 444"/>
                <a:gd name="T42" fmla="*/ 92 w 462"/>
                <a:gd name="T43" fmla="*/ 398 h 444"/>
                <a:gd name="T44" fmla="*/ 60 w 462"/>
                <a:gd name="T45" fmla="*/ 370 h 444"/>
                <a:gd name="T46" fmla="*/ 32 w 462"/>
                <a:gd name="T47" fmla="*/ 334 h 444"/>
                <a:gd name="T48" fmla="*/ 14 w 462"/>
                <a:gd name="T49" fmla="*/ 294 h 444"/>
                <a:gd name="T50" fmla="*/ 2 w 462"/>
                <a:gd name="T51" fmla="*/ 252 h 444"/>
                <a:gd name="T52" fmla="*/ 0 w 462"/>
                <a:gd name="T53" fmla="*/ 228 h 444"/>
                <a:gd name="T54" fmla="*/ 2 w 462"/>
                <a:gd name="T55" fmla="*/ 184 h 444"/>
                <a:gd name="T56" fmla="*/ 14 w 462"/>
                <a:gd name="T57" fmla="*/ 144 h 444"/>
                <a:gd name="T58" fmla="*/ 34 w 462"/>
                <a:gd name="T59" fmla="*/ 106 h 444"/>
                <a:gd name="T60" fmla="*/ 60 w 462"/>
                <a:gd name="T61" fmla="*/ 72 h 444"/>
                <a:gd name="T62" fmla="*/ 94 w 462"/>
                <a:gd name="T63" fmla="*/ 42 h 444"/>
                <a:gd name="T64" fmla="*/ 132 w 462"/>
                <a:gd name="T65" fmla="*/ 20 h 444"/>
                <a:gd name="T66" fmla="*/ 174 w 462"/>
                <a:gd name="T67" fmla="*/ 6 h 444"/>
                <a:gd name="T68" fmla="*/ 198 w 462"/>
                <a:gd name="T69" fmla="*/ 2 h 4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2"/>
                <a:gd name="T106" fmla="*/ 0 h 444"/>
                <a:gd name="T107" fmla="*/ 462 w 462"/>
                <a:gd name="T108" fmla="*/ 444 h 4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2" h="444">
                  <a:moveTo>
                    <a:pt x="198" y="2"/>
                  </a:moveTo>
                  <a:lnTo>
                    <a:pt x="198" y="2"/>
                  </a:lnTo>
                  <a:lnTo>
                    <a:pt x="222" y="0"/>
                  </a:lnTo>
                  <a:lnTo>
                    <a:pt x="244" y="0"/>
                  </a:lnTo>
                  <a:lnTo>
                    <a:pt x="268" y="4"/>
                  </a:lnTo>
                  <a:lnTo>
                    <a:pt x="290" y="8"/>
                  </a:lnTo>
                  <a:lnTo>
                    <a:pt x="312" y="14"/>
                  </a:lnTo>
                  <a:lnTo>
                    <a:pt x="332" y="24"/>
                  </a:lnTo>
                  <a:lnTo>
                    <a:pt x="352" y="34"/>
                  </a:lnTo>
                  <a:lnTo>
                    <a:pt x="370" y="46"/>
                  </a:lnTo>
                  <a:lnTo>
                    <a:pt x="386" y="60"/>
                  </a:lnTo>
                  <a:lnTo>
                    <a:pt x="402" y="76"/>
                  </a:lnTo>
                  <a:lnTo>
                    <a:pt x="416" y="92"/>
                  </a:lnTo>
                  <a:lnTo>
                    <a:pt x="428" y="110"/>
                  </a:lnTo>
                  <a:lnTo>
                    <a:pt x="440" y="128"/>
                  </a:lnTo>
                  <a:lnTo>
                    <a:pt x="448" y="150"/>
                  </a:lnTo>
                  <a:lnTo>
                    <a:pt x="456" y="170"/>
                  </a:lnTo>
                  <a:lnTo>
                    <a:pt x="460" y="192"/>
                  </a:lnTo>
                  <a:lnTo>
                    <a:pt x="462" y="216"/>
                  </a:lnTo>
                  <a:lnTo>
                    <a:pt x="462" y="238"/>
                  </a:lnTo>
                  <a:lnTo>
                    <a:pt x="458" y="260"/>
                  </a:lnTo>
                  <a:lnTo>
                    <a:pt x="454" y="280"/>
                  </a:lnTo>
                  <a:lnTo>
                    <a:pt x="448" y="300"/>
                  </a:lnTo>
                  <a:lnTo>
                    <a:pt x="438" y="320"/>
                  </a:lnTo>
                  <a:lnTo>
                    <a:pt x="428" y="340"/>
                  </a:lnTo>
                  <a:lnTo>
                    <a:pt x="416" y="356"/>
                  </a:lnTo>
                  <a:lnTo>
                    <a:pt x="402" y="372"/>
                  </a:lnTo>
                  <a:lnTo>
                    <a:pt x="386" y="388"/>
                  </a:lnTo>
                  <a:lnTo>
                    <a:pt x="368" y="402"/>
                  </a:lnTo>
                  <a:lnTo>
                    <a:pt x="350" y="414"/>
                  </a:lnTo>
                  <a:lnTo>
                    <a:pt x="330" y="424"/>
                  </a:lnTo>
                  <a:lnTo>
                    <a:pt x="308" y="432"/>
                  </a:lnTo>
                  <a:lnTo>
                    <a:pt x="286" y="438"/>
                  </a:lnTo>
                  <a:lnTo>
                    <a:pt x="264" y="442"/>
                  </a:lnTo>
                  <a:lnTo>
                    <a:pt x="240" y="444"/>
                  </a:lnTo>
                  <a:lnTo>
                    <a:pt x="216" y="444"/>
                  </a:lnTo>
                  <a:lnTo>
                    <a:pt x="194" y="440"/>
                  </a:lnTo>
                  <a:lnTo>
                    <a:pt x="172" y="436"/>
                  </a:lnTo>
                  <a:lnTo>
                    <a:pt x="150" y="430"/>
                  </a:lnTo>
                  <a:lnTo>
                    <a:pt x="130" y="420"/>
                  </a:lnTo>
                  <a:lnTo>
                    <a:pt x="110" y="410"/>
                  </a:lnTo>
                  <a:lnTo>
                    <a:pt x="92" y="398"/>
                  </a:lnTo>
                  <a:lnTo>
                    <a:pt x="74" y="384"/>
                  </a:lnTo>
                  <a:lnTo>
                    <a:pt x="60" y="370"/>
                  </a:lnTo>
                  <a:lnTo>
                    <a:pt x="46" y="352"/>
                  </a:lnTo>
                  <a:lnTo>
                    <a:pt x="32" y="334"/>
                  </a:lnTo>
                  <a:lnTo>
                    <a:pt x="22" y="316"/>
                  </a:lnTo>
                  <a:lnTo>
                    <a:pt x="14" y="294"/>
                  </a:lnTo>
                  <a:lnTo>
                    <a:pt x="6" y="274"/>
                  </a:lnTo>
                  <a:lnTo>
                    <a:pt x="2" y="252"/>
                  </a:lnTo>
                  <a:lnTo>
                    <a:pt x="0" y="228"/>
                  </a:lnTo>
                  <a:lnTo>
                    <a:pt x="0" y="206"/>
                  </a:lnTo>
                  <a:lnTo>
                    <a:pt x="2" y="184"/>
                  </a:lnTo>
                  <a:lnTo>
                    <a:pt x="8" y="164"/>
                  </a:lnTo>
                  <a:lnTo>
                    <a:pt x="14" y="144"/>
                  </a:lnTo>
                  <a:lnTo>
                    <a:pt x="22" y="124"/>
                  </a:lnTo>
                  <a:lnTo>
                    <a:pt x="34" y="106"/>
                  </a:lnTo>
                  <a:lnTo>
                    <a:pt x="46" y="88"/>
                  </a:lnTo>
                  <a:lnTo>
                    <a:pt x="60" y="72"/>
                  </a:lnTo>
                  <a:lnTo>
                    <a:pt x="76" y="56"/>
                  </a:lnTo>
                  <a:lnTo>
                    <a:pt x="94" y="42"/>
                  </a:lnTo>
                  <a:lnTo>
                    <a:pt x="112" y="32"/>
                  </a:lnTo>
                  <a:lnTo>
                    <a:pt x="132" y="20"/>
                  </a:lnTo>
                  <a:lnTo>
                    <a:pt x="152" y="12"/>
                  </a:lnTo>
                  <a:lnTo>
                    <a:pt x="174" y="6"/>
                  </a:lnTo>
                  <a:lnTo>
                    <a:pt x="198" y="2"/>
                  </a:lnTo>
                  <a:close/>
                </a:path>
              </a:pathLst>
            </a:custGeom>
            <a:solidFill>
              <a:srgbClr val="FDD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BF4F3ACE-3232-E94B-892F-2E87681C3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2252"/>
              <a:ext cx="450" cy="430"/>
            </a:xfrm>
            <a:custGeom>
              <a:avLst/>
              <a:gdLst>
                <a:gd name="T0" fmla="*/ 192 w 450"/>
                <a:gd name="T1" fmla="*/ 2 h 430"/>
                <a:gd name="T2" fmla="*/ 238 w 450"/>
                <a:gd name="T3" fmla="*/ 0 h 430"/>
                <a:gd name="T4" fmla="*/ 282 w 450"/>
                <a:gd name="T5" fmla="*/ 6 h 430"/>
                <a:gd name="T6" fmla="*/ 322 w 450"/>
                <a:gd name="T7" fmla="*/ 22 h 430"/>
                <a:gd name="T8" fmla="*/ 360 w 450"/>
                <a:gd name="T9" fmla="*/ 44 h 430"/>
                <a:gd name="T10" fmla="*/ 392 w 450"/>
                <a:gd name="T11" fmla="*/ 72 h 430"/>
                <a:gd name="T12" fmla="*/ 418 w 450"/>
                <a:gd name="T13" fmla="*/ 106 h 430"/>
                <a:gd name="T14" fmla="*/ 436 w 450"/>
                <a:gd name="T15" fmla="*/ 144 h 430"/>
                <a:gd name="T16" fmla="*/ 448 w 450"/>
                <a:gd name="T17" fmla="*/ 186 h 430"/>
                <a:gd name="T18" fmla="*/ 450 w 450"/>
                <a:gd name="T19" fmla="*/ 208 h 430"/>
                <a:gd name="T20" fmla="*/ 446 w 450"/>
                <a:gd name="T21" fmla="*/ 250 h 430"/>
                <a:gd name="T22" fmla="*/ 436 w 450"/>
                <a:gd name="T23" fmla="*/ 290 h 430"/>
                <a:gd name="T24" fmla="*/ 416 w 450"/>
                <a:gd name="T25" fmla="*/ 328 h 430"/>
                <a:gd name="T26" fmla="*/ 390 w 450"/>
                <a:gd name="T27" fmla="*/ 360 h 430"/>
                <a:gd name="T28" fmla="*/ 358 w 450"/>
                <a:gd name="T29" fmla="*/ 388 h 430"/>
                <a:gd name="T30" fmla="*/ 320 w 450"/>
                <a:gd name="T31" fmla="*/ 410 h 430"/>
                <a:gd name="T32" fmla="*/ 278 w 450"/>
                <a:gd name="T33" fmla="*/ 424 h 430"/>
                <a:gd name="T34" fmla="*/ 256 w 450"/>
                <a:gd name="T35" fmla="*/ 428 h 430"/>
                <a:gd name="T36" fmla="*/ 210 w 450"/>
                <a:gd name="T37" fmla="*/ 428 h 430"/>
                <a:gd name="T38" fmla="*/ 166 w 450"/>
                <a:gd name="T39" fmla="*/ 422 h 430"/>
                <a:gd name="T40" fmla="*/ 126 w 450"/>
                <a:gd name="T41" fmla="*/ 406 h 430"/>
                <a:gd name="T42" fmla="*/ 90 w 450"/>
                <a:gd name="T43" fmla="*/ 384 h 430"/>
                <a:gd name="T44" fmla="*/ 58 w 450"/>
                <a:gd name="T45" fmla="*/ 356 h 430"/>
                <a:gd name="T46" fmla="*/ 32 w 450"/>
                <a:gd name="T47" fmla="*/ 324 h 430"/>
                <a:gd name="T48" fmla="*/ 12 w 450"/>
                <a:gd name="T49" fmla="*/ 286 h 430"/>
                <a:gd name="T50" fmla="*/ 2 w 450"/>
                <a:gd name="T51" fmla="*/ 242 h 430"/>
                <a:gd name="T52" fmla="*/ 0 w 450"/>
                <a:gd name="T53" fmla="*/ 220 h 430"/>
                <a:gd name="T54" fmla="*/ 2 w 450"/>
                <a:gd name="T55" fmla="*/ 178 h 430"/>
                <a:gd name="T56" fmla="*/ 14 w 450"/>
                <a:gd name="T57" fmla="*/ 138 h 430"/>
                <a:gd name="T58" fmla="*/ 32 w 450"/>
                <a:gd name="T59" fmla="*/ 100 h 430"/>
                <a:gd name="T60" fmla="*/ 58 w 450"/>
                <a:gd name="T61" fmla="*/ 68 h 430"/>
                <a:gd name="T62" fmla="*/ 90 w 450"/>
                <a:gd name="T63" fmla="*/ 40 h 430"/>
                <a:gd name="T64" fmla="*/ 128 w 450"/>
                <a:gd name="T65" fmla="*/ 20 h 430"/>
                <a:gd name="T66" fmla="*/ 170 w 450"/>
                <a:gd name="T67" fmla="*/ 6 h 430"/>
                <a:gd name="T68" fmla="*/ 192 w 450"/>
                <a:gd name="T69" fmla="*/ 2 h 4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50"/>
                <a:gd name="T106" fmla="*/ 0 h 430"/>
                <a:gd name="T107" fmla="*/ 450 w 450"/>
                <a:gd name="T108" fmla="*/ 430 h 4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50" h="430">
                  <a:moveTo>
                    <a:pt x="192" y="2"/>
                  </a:moveTo>
                  <a:lnTo>
                    <a:pt x="192" y="2"/>
                  </a:lnTo>
                  <a:lnTo>
                    <a:pt x="216" y="0"/>
                  </a:lnTo>
                  <a:lnTo>
                    <a:pt x="238" y="0"/>
                  </a:lnTo>
                  <a:lnTo>
                    <a:pt x="260" y="2"/>
                  </a:lnTo>
                  <a:lnTo>
                    <a:pt x="282" y="6"/>
                  </a:lnTo>
                  <a:lnTo>
                    <a:pt x="302" y="14"/>
                  </a:lnTo>
                  <a:lnTo>
                    <a:pt x="322" y="22"/>
                  </a:lnTo>
                  <a:lnTo>
                    <a:pt x="342" y="32"/>
                  </a:lnTo>
                  <a:lnTo>
                    <a:pt x="360" y="44"/>
                  </a:lnTo>
                  <a:lnTo>
                    <a:pt x="376" y="56"/>
                  </a:lnTo>
                  <a:lnTo>
                    <a:pt x="392" y="72"/>
                  </a:lnTo>
                  <a:lnTo>
                    <a:pt x="406" y="88"/>
                  </a:lnTo>
                  <a:lnTo>
                    <a:pt x="418" y="106"/>
                  </a:lnTo>
                  <a:lnTo>
                    <a:pt x="428" y="124"/>
                  </a:lnTo>
                  <a:lnTo>
                    <a:pt x="436" y="144"/>
                  </a:lnTo>
                  <a:lnTo>
                    <a:pt x="442" y="164"/>
                  </a:lnTo>
                  <a:lnTo>
                    <a:pt x="448" y="186"/>
                  </a:lnTo>
                  <a:lnTo>
                    <a:pt x="450" y="208"/>
                  </a:lnTo>
                  <a:lnTo>
                    <a:pt x="450" y="230"/>
                  </a:lnTo>
                  <a:lnTo>
                    <a:pt x="446" y="250"/>
                  </a:lnTo>
                  <a:lnTo>
                    <a:pt x="442" y="270"/>
                  </a:lnTo>
                  <a:lnTo>
                    <a:pt x="436" y="290"/>
                  </a:lnTo>
                  <a:lnTo>
                    <a:pt x="426" y="310"/>
                  </a:lnTo>
                  <a:lnTo>
                    <a:pt x="416" y="328"/>
                  </a:lnTo>
                  <a:lnTo>
                    <a:pt x="404" y="344"/>
                  </a:lnTo>
                  <a:lnTo>
                    <a:pt x="390" y="360"/>
                  </a:lnTo>
                  <a:lnTo>
                    <a:pt x="376" y="374"/>
                  </a:lnTo>
                  <a:lnTo>
                    <a:pt x="358" y="388"/>
                  </a:lnTo>
                  <a:lnTo>
                    <a:pt x="340" y="400"/>
                  </a:lnTo>
                  <a:lnTo>
                    <a:pt x="320" y="410"/>
                  </a:lnTo>
                  <a:lnTo>
                    <a:pt x="300" y="418"/>
                  </a:lnTo>
                  <a:lnTo>
                    <a:pt x="278" y="424"/>
                  </a:lnTo>
                  <a:lnTo>
                    <a:pt x="256" y="428"/>
                  </a:lnTo>
                  <a:lnTo>
                    <a:pt x="234" y="430"/>
                  </a:lnTo>
                  <a:lnTo>
                    <a:pt x="210" y="428"/>
                  </a:lnTo>
                  <a:lnTo>
                    <a:pt x="188" y="426"/>
                  </a:lnTo>
                  <a:lnTo>
                    <a:pt x="166" y="422"/>
                  </a:lnTo>
                  <a:lnTo>
                    <a:pt x="146" y="416"/>
                  </a:lnTo>
                  <a:lnTo>
                    <a:pt x="126" y="406"/>
                  </a:lnTo>
                  <a:lnTo>
                    <a:pt x="108" y="396"/>
                  </a:lnTo>
                  <a:lnTo>
                    <a:pt x="90" y="384"/>
                  </a:lnTo>
                  <a:lnTo>
                    <a:pt x="72" y="372"/>
                  </a:lnTo>
                  <a:lnTo>
                    <a:pt x="58" y="356"/>
                  </a:lnTo>
                  <a:lnTo>
                    <a:pt x="44" y="340"/>
                  </a:lnTo>
                  <a:lnTo>
                    <a:pt x="32" y="324"/>
                  </a:lnTo>
                  <a:lnTo>
                    <a:pt x="20" y="304"/>
                  </a:lnTo>
                  <a:lnTo>
                    <a:pt x="12" y="286"/>
                  </a:lnTo>
                  <a:lnTo>
                    <a:pt x="6" y="264"/>
                  </a:lnTo>
                  <a:lnTo>
                    <a:pt x="2" y="242"/>
                  </a:lnTo>
                  <a:lnTo>
                    <a:pt x="0" y="220"/>
                  </a:lnTo>
                  <a:lnTo>
                    <a:pt x="0" y="200"/>
                  </a:lnTo>
                  <a:lnTo>
                    <a:pt x="2" y="178"/>
                  </a:lnTo>
                  <a:lnTo>
                    <a:pt x="6" y="158"/>
                  </a:lnTo>
                  <a:lnTo>
                    <a:pt x="14" y="138"/>
                  </a:lnTo>
                  <a:lnTo>
                    <a:pt x="22" y="118"/>
                  </a:lnTo>
                  <a:lnTo>
                    <a:pt x="32" y="100"/>
                  </a:lnTo>
                  <a:lnTo>
                    <a:pt x="44" y="84"/>
                  </a:lnTo>
                  <a:lnTo>
                    <a:pt x="58" y="68"/>
                  </a:lnTo>
                  <a:lnTo>
                    <a:pt x="74" y="54"/>
                  </a:lnTo>
                  <a:lnTo>
                    <a:pt x="90" y="40"/>
                  </a:lnTo>
                  <a:lnTo>
                    <a:pt x="108" y="30"/>
                  </a:lnTo>
                  <a:lnTo>
                    <a:pt x="128" y="20"/>
                  </a:lnTo>
                  <a:lnTo>
                    <a:pt x="148" y="12"/>
                  </a:lnTo>
                  <a:lnTo>
                    <a:pt x="170" y="6"/>
                  </a:lnTo>
                  <a:lnTo>
                    <a:pt x="192" y="2"/>
                  </a:lnTo>
                  <a:close/>
                </a:path>
              </a:pathLst>
            </a:custGeom>
            <a:solidFill>
              <a:srgbClr val="FDE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E29C654-4CDC-F742-A0BD-2F3AED36C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" y="2256"/>
              <a:ext cx="436" cy="416"/>
            </a:xfrm>
            <a:custGeom>
              <a:avLst/>
              <a:gdLst>
                <a:gd name="T0" fmla="*/ 188 w 436"/>
                <a:gd name="T1" fmla="*/ 2 h 416"/>
                <a:gd name="T2" fmla="*/ 232 w 436"/>
                <a:gd name="T3" fmla="*/ 0 h 416"/>
                <a:gd name="T4" fmla="*/ 274 w 436"/>
                <a:gd name="T5" fmla="*/ 8 h 416"/>
                <a:gd name="T6" fmla="*/ 314 w 436"/>
                <a:gd name="T7" fmla="*/ 22 h 416"/>
                <a:gd name="T8" fmla="*/ 350 w 436"/>
                <a:gd name="T9" fmla="*/ 44 h 416"/>
                <a:gd name="T10" fmla="*/ 380 w 436"/>
                <a:gd name="T11" fmla="*/ 70 h 416"/>
                <a:gd name="T12" fmla="*/ 406 w 436"/>
                <a:gd name="T13" fmla="*/ 102 h 416"/>
                <a:gd name="T14" fmla="*/ 424 w 436"/>
                <a:gd name="T15" fmla="*/ 140 h 416"/>
                <a:gd name="T16" fmla="*/ 434 w 436"/>
                <a:gd name="T17" fmla="*/ 180 h 416"/>
                <a:gd name="T18" fmla="*/ 436 w 436"/>
                <a:gd name="T19" fmla="*/ 202 h 416"/>
                <a:gd name="T20" fmla="*/ 434 w 436"/>
                <a:gd name="T21" fmla="*/ 244 h 416"/>
                <a:gd name="T22" fmla="*/ 424 w 436"/>
                <a:gd name="T23" fmla="*/ 282 h 416"/>
                <a:gd name="T24" fmla="*/ 404 w 436"/>
                <a:gd name="T25" fmla="*/ 318 h 416"/>
                <a:gd name="T26" fmla="*/ 380 w 436"/>
                <a:gd name="T27" fmla="*/ 350 h 416"/>
                <a:gd name="T28" fmla="*/ 348 w 436"/>
                <a:gd name="T29" fmla="*/ 376 h 416"/>
                <a:gd name="T30" fmla="*/ 312 w 436"/>
                <a:gd name="T31" fmla="*/ 398 h 416"/>
                <a:gd name="T32" fmla="*/ 270 w 436"/>
                <a:gd name="T33" fmla="*/ 410 h 416"/>
                <a:gd name="T34" fmla="*/ 248 w 436"/>
                <a:gd name="T35" fmla="*/ 414 h 416"/>
                <a:gd name="T36" fmla="*/ 204 w 436"/>
                <a:gd name="T37" fmla="*/ 416 h 416"/>
                <a:gd name="T38" fmla="*/ 162 w 436"/>
                <a:gd name="T39" fmla="*/ 410 h 416"/>
                <a:gd name="T40" fmla="*/ 122 w 436"/>
                <a:gd name="T41" fmla="*/ 394 h 416"/>
                <a:gd name="T42" fmla="*/ 86 w 436"/>
                <a:gd name="T43" fmla="*/ 374 h 416"/>
                <a:gd name="T44" fmla="*/ 56 w 436"/>
                <a:gd name="T45" fmla="*/ 346 h 416"/>
                <a:gd name="T46" fmla="*/ 30 w 436"/>
                <a:gd name="T47" fmla="*/ 314 h 416"/>
                <a:gd name="T48" fmla="*/ 12 w 436"/>
                <a:gd name="T49" fmla="*/ 278 h 416"/>
                <a:gd name="T50" fmla="*/ 2 w 436"/>
                <a:gd name="T51" fmla="*/ 236 h 416"/>
                <a:gd name="T52" fmla="*/ 0 w 436"/>
                <a:gd name="T53" fmla="*/ 216 h 416"/>
                <a:gd name="T54" fmla="*/ 2 w 436"/>
                <a:gd name="T55" fmla="*/ 174 h 416"/>
                <a:gd name="T56" fmla="*/ 12 w 436"/>
                <a:gd name="T57" fmla="*/ 134 h 416"/>
                <a:gd name="T58" fmla="*/ 32 w 436"/>
                <a:gd name="T59" fmla="*/ 98 h 416"/>
                <a:gd name="T60" fmla="*/ 56 w 436"/>
                <a:gd name="T61" fmla="*/ 68 h 416"/>
                <a:gd name="T62" fmla="*/ 88 w 436"/>
                <a:gd name="T63" fmla="*/ 40 h 416"/>
                <a:gd name="T64" fmla="*/ 124 w 436"/>
                <a:gd name="T65" fmla="*/ 20 h 416"/>
                <a:gd name="T66" fmla="*/ 166 w 436"/>
                <a:gd name="T67" fmla="*/ 6 h 416"/>
                <a:gd name="T68" fmla="*/ 188 w 436"/>
                <a:gd name="T69" fmla="*/ 2 h 41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36"/>
                <a:gd name="T106" fmla="*/ 0 h 416"/>
                <a:gd name="T107" fmla="*/ 436 w 436"/>
                <a:gd name="T108" fmla="*/ 416 h 41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36" h="416">
                  <a:moveTo>
                    <a:pt x="188" y="2"/>
                  </a:moveTo>
                  <a:lnTo>
                    <a:pt x="188" y="2"/>
                  </a:lnTo>
                  <a:lnTo>
                    <a:pt x="210" y="0"/>
                  </a:lnTo>
                  <a:lnTo>
                    <a:pt x="232" y="0"/>
                  </a:lnTo>
                  <a:lnTo>
                    <a:pt x="254" y="4"/>
                  </a:lnTo>
                  <a:lnTo>
                    <a:pt x="274" y="8"/>
                  </a:lnTo>
                  <a:lnTo>
                    <a:pt x="294" y="14"/>
                  </a:lnTo>
                  <a:lnTo>
                    <a:pt x="314" y="22"/>
                  </a:lnTo>
                  <a:lnTo>
                    <a:pt x="332" y="32"/>
                  </a:lnTo>
                  <a:lnTo>
                    <a:pt x="350" y="44"/>
                  </a:lnTo>
                  <a:lnTo>
                    <a:pt x="366" y="56"/>
                  </a:lnTo>
                  <a:lnTo>
                    <a:pt x="380" y="70"/>
                  </a:lnTo>
                  <a:lnTo>
                    <a:pt x="394" y="86"/>
                  </a:lnTo>
                  <a:lnTo>
                    <a:pt x="406" y="102"/>
                  </a:lnTo>
                  <a:lnTo>
                    <a:pt x="416" y="120"/>
                  </a:lnTo>
                  <a:lnTo>
                    <a:pt x="424" y="140"/>
                  </a:lnTo>
                  <a:lnTo>
                    <a:pt x="430" y="160"/>
                  </a:lnTo>
                  <a:lnTo>
                    <a:pt x="434" y="180"/>
                  </a:lnTo>
                  <a:lnTo>
                    <a:pt x="436" y="202"/>
                  </a:lnTo>
                  <a:lnTo>
                    <a:pt x="436" y="222"/>
                  </a:lnTo>
                  <a:lnTo>
                    <a:pt x="434" y="244"/>
                  </a:lnTo>
                  <a:lnTo>
                    <a:pt x="430" y="262"/>
                  </a:lnTo>
                  <a:lnTo>
                    <a:pt x="424" y="282"/>
                  </a:lnTo>
                  <a:lnTo>
                    <a:pt x="414" y="300"/>
                  </a:lnTo>
                  <a:lnTo>
                    <a:pt x="404" y="318"/>
                  </a:lnTo>
                  <a:lnTo>
                    <a:pt x="392" y="334"/>
                  </a:lnTo>
                  <a:lnTo>
                    <a:pt x="380" y="350"/>
                  </a:lnTo>
                  <a:lnTo>
                    <a:pt x="364" y="364"/>
                  </a:lnTo>
                  <a:lnTo>
                    <a:pt x="348" y="376"/>
                  </a:lnTo>
                  <a:lnTo>
                    <a:pt x="330" y="388"/>
                  </a:lnTo>
                  <a:lnTo>
                    <a:pt x="312" y="398"/>
                  </a:lnTo>
                  <a:lnTo>
                    <a:pt x="292" y="404"/>
                  </a:lnTo>
                  <a:lnTo>
                    <a:pt x="270" y="410"/>
                  </a:lnTo>
                  <a:lnTo>
                    <a:pt x="248" y="414"/>
                  </a:lnTo>
                  <a:lnTo>
                    <a:pt x="226" y="416"/>
                  </a:lnTo>
                  <a:lnTo>
                    <a:pt x="204" y="416"/>
                  </a:lnTo>
                  <a:lnTo>
                    <a:pt x="182" y="414"/>
                  </a:lnTo>
                  <a:lnTo>
                    <a:pt x="162" y="410"/>
                  </a:lnTo>
                  <a:lnTo>
                    <a:pt x="142" y="402"/>
                  </a:lnTo>
                  <a:lnTo>
                    <a:pt x="122" y="394"/>
                  </a:lnTo>
                  <a:lnTo>
                    <a:pt x="104" y="386"/>
                  </a:lnTo>
                  <a:lnTo>
                    <a:pt x="86" y="374"/>
                  </a:lnTo>
                  <a:lnTo>
                    <a:pt x="70" y="360"/>
                  </a:lnTo>
                  <a:lnTo>
                    <a:pt x="56" y="346"/>
                  </a:lnTo>
                  <a:lnTo>
                    <a:pt x="42" y="332"/>
                  </a:lnTo>
                  <a:lnTo>
                    <a:pt x="30" y="314"/>
                  </a:lnTo>
                  <a:lnTo>
                    <a:pt x="20" y="296"/>
                  </a:lnTo>
                  <a:lnTo>
                    <a:pt x="12" y="278"/>
                  </a:lnTo>
                  <a:lnTo>
                    <a:pt x="6" y="258"/>
                  </a:lnTo>
                  <a:lnTo>
                    <a:pt x="2" y="236"/>
                  </a:lnTo>
                  <a:lnTo>
                    <a:pt x="0" y="216"/>
                  </a:lnTo>
                  <a:lnTo>
                    <a:pt x="0" y="194"/>
                  </a:lnTo>
                  <a:lnTo>
                    <a:pt x="2" y="174"/>
                  </a:lnTo>
                  <a:lnTo>
                    <a:pt x="6" y="154"/>
                  </a:lnTo>
                  <a:lnTo>
                    <a:pt x="12" y="134"/>
                  </a:lnTo>
                  <a:lnTo>
                    <a:pt x="22" y="116"/>
                  </a:lnTo>
                  <a:lnTo>
                    <a:pt x="32" y="98"/>
                  </a:lnTo>
                  <a:lnTo>
                    <a:pt x="44" y="82"/>
                  </a:lnTo>
                  <a:lnTo>
                    <a:pt x="56" y="68"/>
                  </a:lnTo>
                  <a:lnTo>
                    <a:pt x="72" y="54"/>
                  </a:lnTo>
                  <a:lnTo>
                    <a:pt x="88" y="40"/>
                  </a:lnTo>
                  <a:lnTo>
                    <a:pt x="106" y="30"/>
                  </a:lnTo>
                  <a:lnTo>
                    <a:pt x="124" y="20"/>
                  </a:lnTo>
                  <a:lnTo>
                    <a:pt x="144" y="12"/>
                  </a:lnTo>
                  <a:lnTo>
                    <a:pt x="166" y="6"/>
                  </a:lnTo>
                  <a:lnTo>
                    <a:pt x="188" y="2"/>
                  </a:lnTo>
                  <a:close/>
                </a:path>
              </a:pathLst>
            </a:custGeom>
            <a:solidFill>
              <a:srgbClr val="FDE1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B36FDB8D-9AC0-6144-B323-13A5B8A78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" y="2284"/>
              <a:ext cx="426" cy="402"/>
            </a:xfrm>
            <a:custGeom>
              <a:avLst/>
              <a:gdLst>
                <a:gd name="T0" fmla="*/ 184 w 426"/>
                <a:gd name="T1" fmla="*/ 2 h 402"/>
                <a:gd name="T2" fmla="*/ 226 w 426"/>
                <a:gd name="T3" fmla="*/ 0 h 402"/>
                <a:gd name="T4" fmla="*/ 268 w 426"/>
                <a:gd name="T5" fmla="*/ 6 h 402"/>
                <a:gd name="T6" fmla="*/ 306 w 426"/>
                <a:gd name="T7" fmla="*/ 20 h 402"/>
                <a:gd name="T8" fmla="*/ 340 w 426"/>
                <a:gd name="T9" fmla="*/ 42 h 402"/>
                <a:gd name="T10" fmla="*/ 372 w 426"/>
                <a:gd name="T11" fmla="*/ 68 h 402"/>
                <a:gd name="T12" fmla="*/ 396 w 426"/>
                <a:gd name="T13" fmla="*/ 98 h 402"/>
                <a:gd name="T14" fmla="*/ 414 w 426"/>
                <a:gd name="T15" fmla="*/ 134 h 402"/>
                <a:gd name="T16" fmla="*/ 424 w 426"/>
                <a:gd name="T17" fmla="*/ 174 h 402"/>
                <a:gd name="T18" fmla="*/ 426 w 426"/>
                <a:gd name="T19" fmla="*/ 194 h 402"/>
                <a:gd name="T20" fmla="*/ 424 w 426"/>
                <a:gd name="T21" fmla="*/ 234 h 402"/>
                <a:gd name="T22" fmla="*/ 412 w 426"/>
                <a:gd name="T23" fmla="*/ 272 h 402"/>
                <a:gd name="T24" fmla="*/ 394 w 426"/>
                <a:gd name="T25" fmla="*/ 308 h 402"/>
                <a:gd name="T26" fmla="*/ 370 w 426"/>
                <a:gd name="T27" fmla="*/ 338 h 402"/>
                <a:gd name="T28" fmla="*/ 340 w 426"/>
                <a:gd name="T29" fmla="*/ 364 h 402"/>
                <a:gd name="T30" fmla="*/ 304 w 426"/>
                <a:gd name="T31" fmla="*/ 384 h 402"/>
                <a:gd name="T32" fmla="*/ 264 w 426"/>
                <a:gd name="T33" fmla="*/ 396 h 402"/>
                <a:gd name="T34" fmla="*/ 242 w 426"/>
                <a:gd name="T35" fmla="*/ 400 h 402"/>
                <a:gd name="T36" fmla="*/ 200 w 426"/>
                <a:gd name="T37" fmla="*/ 402 h 402"/>
                <a:gd name="T38" fmla="*/ 158 w 426"/>
                <a:gd name="T39" fmla="*/ 396 h 402"/>
                <a:gd name="T40" fmla="*/ 120 w 426"/>
                <a:gd name="T41" fmla="*/ 382 h 402"/>
                <a:gd name="T42" fmla="*/ 84 w 426"/>
                <a:gd name="T43" fmla="*/ 362 h 402"/>
                <a:gd name="T44" fmla="*/ 54 w 426"/>
                <a:gd name="T45" fmla="*/ 336 h 402"/>
                <a:gd name="T46" fmla="*/ 30 w 426"/>
                <a:gd name="T47" fmla="*/ 304 h 402"/>
                <a:gd name="T48" fmla="*/ 12 w 426"/>
                <a:gd name="T49" fmla="*/ 268 h 402"/>
                <a:gd name="T50" fmla="*/ 2 w 426"/>
                <a:gd name="T51" fmla="*/ 228 h 402"/>
                <a:gd name="T52" fmla="*/ 0 w 426"/>
                <a:gd name="T53" fmla="*/ 208 h 402"/>
                <a:gd name="T54" fmla="*/ 2 w 426"/>
                <a:gd name="T55" fmla="*/ 168 h 402"/>
                <a:gd name="T56" fmla="*/ 14 w 426"/>
                <a:gd name="T57" fmla="*/ 130 h 402"/>
                <a:gd name="T58" fmla="*/ 32 w 426"/>
                <a:gd name="T59" fmla="*/ 96 h 402"/>
                <a:gd name="T60" fmla="*/ 56 w 426"/>
                <a:gd name="T61" fmla="*/ 64 h 402"/>
                <a:gd name="T62" fmla="*/ 86 w 426"/>
                <a:gd name="T63" fmla="*/ 38 h 402"/>
                <a:gd name="T64" fmla="*/ 122 w 426"/>
                <a:gd name="T65" fmla="*/ 18 h 402"/>
                <a:gd name="T66" fmla="*/ 162 w 426"/>
                <a:gd name="T67" fmla="*/ 6 h 402"/>
                <a:gd name="T68" fmla="*/ 184 w 426"/>
                <a:gd name="T69" fmla="*/ 2 h 4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6"/>
                <a:gd name="T106" fmla="*/ 0 h 402"/>
                <a:gd name="T107" fmla="*/ 426 w 426"/>
                <a:gd name="T108" fmla="*/ 402 h 4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6" h="402">
                  <a:moveTo>
                    <a:pt x="184" y="2"/>
                  </a:moveTo>
                  <a:lnTo>
                    <a:pt x="184" y="2"/>
                  </a:lnTo>
                  <a:lnTo>
                    <a:pt x="204" y="0"/>
                  </a:lnTo>
                  <a:lnTo>
                    <a:pt x="226" y="0"/>
                  </a:lnTo>
                  <a:lnTo>
                    <a:pt x="248" y="2"/>
                  </a:lnTo>
                  <a:lnTo>
                    <a:pt x="268" y="6"/>
                  </a:lnTo>
                  <a:lnTo>
                    <a:pt x="288" y="12"/>
                  </a:lnTo>
                  <a:lnTo>
                    <a:pt x="306" y="20"/>
                  </a:lnTo>
                  <a:lnTo>
                    <a:pt x="324" y="30"/>
                  </a:lnTo>
                  <a:lnTo>
                    <a:pt x="340" y="42"/>
                  </a:lnTo>
                  <a:lnTo>
                    <a:pt x="356" y="54"/>
                  </a:lnTo>
                  <a:lnTo>
                    <a:pt x="372" y="68"/>
                  </a:lnTo>
                  <a:lnTo>
                    <a:pt x="384" y="82"/>
                  </a:lnTo>
                  <a:lnTo>
                    <a:pt x="396" y="98"/>
                  </a:lnTo>
                  <a:lnTo>
                    <a:pt x="406" y="116"/>
                  </a:lnTo>
                  <a:lnTo>
                    <a:pt x="414" y="134"/>
                  </a:lnTo>
                  <a:lnTo>
                    <a:pt x="420" y="154"/>
                  </a:lnTo>
                  <a:lnTo>
                    <a:pt x="424" y="174"/>
                  </a:lnTo>
                  <a:lnTo>
                    <a:pt x="426" y="194"/>
                  </a:lnTo>
                  <a:lnTo>
                    <a:pt x="426" y="214"/>
                  </a:lnTo>
                  <a:lnTo>
                    <a:pt x="424" y="234"/>
                  </a:lnTo>
                  <a:lnTo>
                    <a:pt x="418" y="254"/>
                  </a:lnTo>
                  <a:lnTo>
                    <a:pt x="412" y="272"/>
                  </a:lnTo>
                  <a:lnTo>
                    <a:pt x="404" y="290"/>
                  </a:lnTo>
                  <a:lnTo>
                    <a:pt x="394" y="308"/>
                  </a:lnTo>
                  <a:lnTo>
                    <a:pt x="382" y="324"/>
                  </a:lnTo>
                  <a:lnTo>
                    <a:pt x="370" y="338"/>
                  </a:lnTo>
                  <a:lnTo>
                    <a:pt x="356" y="352"/>
                  </a:lnTo>
                  <a:lnTo>
                    <a:pt x="340" y="364"/>
                  </a:lnTo>
                  <a:lnTo>
                    <a:pt x="322" y="374"/>
                  </a:lnTo>
                  <a:lnTo>
                    <a:pt x="304" y="384"/>
                  </a:lnTo>
                  <a:lnTo>
                    <a:pt x="284" y="392"/>
                  </a:lnTo>
                  <a:lnTo>
                    <a:pt x="264" y="396"/>
                  </a:lnTo>
                  <a:lnTo>
                    <a:pt x="242" y="400"/>
                  </a:lnTo>
                  <a:lnTo>
                    <a:pt x="220" y="402"/>
                  </a:lnTo>
                  <a:lnTo>
                    <a:pt x="200" y="402"/>
                  </a:lnTo>
                  <a:lnTo>
                    <a:pt x="178" y="400"/>
                  </a:lnTo>
                  <a:lnTo>
                    <a:pt x="158" y="396"/>
                  </a:lnTo>
                  <a:lnTo>
                    <a:pt x="138" y="390"/>
                  </a:lnTo>
                  <a:lnTo>
                    <a:pt x="120" y="382"/>
                  </a:lnTo>
                  <a:lnTo>
                    <a:pt x="102" y="372"/>
                  </a:lnTo>
                  <a:lnTo>
                    <a:pt x="84" y="362"/>
                  </a:lnTo>
                  <a:lnTo>
                    <a:pt x="70" y="348"/>
                  </a:lnTo>
                  <a:lnTo>
                    <a:pt x="54" y="336"/>
                  </a:lnTo>
                  <a:lnTo>
                    <a:pt x="42" y="320"/>
                  </a:lnTo>
                  <a:lnTo>
                    <a:pt x="30" y="304"/>
                  </a:lnTo>
                  <a:lnTo>
                    <a:pt x="20" y="286"/>
                  </a:lnTo>
                  <a:lnTo>
                    <a:pt x="12" y="268"/>
                  </a:lnTo>
                  <a:lnTo>
                    <a:pt x="6" y="248"/>
                  </a:lnTo>
                  <a:lnTo>
                    <a:pt x="2" y="228"/>
                  </a:lnTo>
                  <a:lnTo>
                    <a:pt x="0" y="208"/>
                  </a:lnTo>
                  <a:lnTo>
                    <a:pt x="0" y="188"/>
                  </a:lnTo>
                  <a:lnTo>
                    <a:pt x="2" y="168"/>
                  </a:lnTo>
                  <a:lnTo>
                    <a:pt x="8" y="148"/>
                  </a:lnTo>
                  <a:lnTo>
                    <a:pt x="14" y="130"/>
                  </a:lnTo>
                  <a:lnTo>
                    <a:pt x="22" y="112"/>
                  </a:lnTo>
                  <a:lnTo>
                    <a:pt x="32" y="96"/>
                  </a:lnTo>
                  <a:lnTo>
                    <a:pt x="42" y="80"/>
                  </a:lnTo>
                  <a:lnTo>
                    <a:pt x="56" y="64"/>
                  </a:lnTo>
                  <a:lnTo>
                    <a:pt x="70" y="50"/>
                  </a:lnTo>
                  <a:lnTo>
                    <a:pt x="86" y="38"/>
                  </a:lnTo>
                  <a:lnTo>
                    <a:pt x="104" y="28"/>
                  </a:lnTo>
                  <a:lnTo>
                    <a:pt x="122" y="18"/>
                  </a:lnTo>
                  <a:lnTo>
                    <a:pt x="142" y="12"/>
                  </a:lnTo>
                  <a:lnTo>
                    <a:pt x="162" y="6"/>
                  </a:lnTo>
                  <a:lnTo>
                    <a:pt x="184" y="2"/>
                  </a:lnTo>
                  <a:close/>
                </a:path>
              </a:pathLst>
            </a:custGeom>
            <a:solidFill>
              <a:srgbClr val="FDE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3337E6A-AB3E-564F-8939-F22EF413F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2288"/>
              <a:ext cx="414" cy="390"/>
            </a:xfrm>
            <a:custGeom>
              <a:avLst/>
              <a:gdLst>
                <a:gd name="T0" fmla="*/ 178 w 414"/>
                <a:gd name="T1" fmla="*/ 2 h 390"/>
                <a:gd name="T2" fmla="*/ 220 w 414"/>
                <a:gd name="T3" fmla="*/ 2 h 390"/>
                <a:gd name="T4" fmla="*/ 260 w 414"/>
                <a:gd name="T5" fmla="*/ 8 h 390"/>
                <a:gd name="T6" fmla="*/ 298 w 414"/>
                <a:gd name="T7" fmla="*/ 20 h 390"/>
                <a:gd name="T8" fmla="*/ 332 w 414"/>
                <a:gd name="T9" fmla="*/ 40 h 390"/>
                <a:gd name="T10" fmla="*/ 360 w 414"/>
                <a:gd name="T11" fmla="*/ 66 h 390"/>
                <a:gd name="T12" fmla="*/ 384 w 414"/>
                <a:gd name="T13" fmla="*/ 96 h 390"/>
                <a:gd name="T14" fmla="*/ 402 w 414"/>
                <a:gd name="T15" fmla="*/ 130 h 390"/>
                <a:gd name="T16" fmla="*/ 412 w 414"/>
                <a:gd name="T17" fmla="*/ 170 h 390"/>
                <a:gd name="T18" fmla="*/ 414 w 414"/>
                <a:gd name="T19" fmla="*/ 188 h 390"/>
                <a:gd name="T20" fmla="*/ 410 w 414"/>
                <a:gd name="T21" fmla="*/ 228 h 390"/>
                <a:gd name="T22" fmla="*/ 400 w 414"/>
                <a:gd name="T23" fmla="*/ 264 h 390"/>
                <a:gd name="T24" fmla="*/ 382 w 414"/>
                <a:gd name="T25" fmla="*/ 298 h 390"/>
                <a:gd name="T26" fmla="*/ 358 w 414"/>
                <a:gd name="T27" fmla="*/ 328 h 390"/>
                <a:gd name="T28" fmla="*/ 330 w 414"/>
                <a:gd name="T29" fmla="*/ 352 h 390"/>
                <a:gd name="T30" fmla="*/ 294 w 414"/>
                <a:gd name="T31" fmla="*/ 372 h 390"/>
                <a:gd name="T32" fmla="*/ 256 w 414"/>
                <a:gd name="T33" fmla="*/ 384 h 390"/>
                <a:gd name="T34" fmla="*/ 236 w 414"/>
                <a:gd name="T35" fmla="*/ 388 h 390"/>
                <a:gd name="T36" fmla="*/ 194 w 414"/>
                <a:gd name="T37" fmla="*/ 390 h 390"/>
                <a:gd name="T38" fmla="*/ 154 w 414"/>
                <a:gd name="T39" fmla="*/ 384 h 390"/>
                <a:gd name="T40" fmla="*/ 116 w 414"/>
                <a:gd name="T41" fmla="*/ 370 h 390"/>
                <a:gd name="T42" fmla="*/ 82 w 414"/>
                <a:gd name="T43" fmla="*/ 350 h 390"/>
                <a:gd name="T44" fmla="*/ 52 w 414"/>
                <a:gd name="T45" fmla="*/ 324 h 390"/>
                <a:gd name="T46" fmla="*/ 28 w 414"/>
                <a:gd name="T47" fmla="*/ 294 h 390"/>
                <a:gd name="T48" fmla="*/ 12 w 414"/>
                <a:gd name="T49" fmla="*/ 260 h 390"/>
                <a:gd name="T50" fmla="*/ 2 w 414"/>
                <a:gd name="T51" fmla="*/ 222 h 390"/>
                <a:gd name="T52" fmla="*/ 0 w 414"/>
                <a:gd name="T53" fmla="*/ 202 h 390"/>
                <a:gd name="T54" fmla="*/ 2 w 414"/>
                <a:gd name="T55" fmla="*/ 164 h 390"/>
                <a:gd name="T56" fmla="*/ 12 w 414"/>
                <a:gd name="T57" fmla="*/ 126 h 390"/>
                <a:gd name="T58" fmla="*/ 30 w 414"/>
                <a:gd name="T59" fmla="*/ 94 h 390"/>
                <a:gd name="T60" fmla="*/ 54 w 414"/>
                <a:gd name="T61" fmla="*/ 64 h 390"/>
                <a:gd name="T62" fmla="*/ 84 w 414"/>
                <a:gd name="T63" fmla="*/ 38 h 390"/>
                <a:gd name="T64" fmla="*/ 118 w 414"/>
                <a:gd name="T65" fmla="*/ 20 h 390"/>
                <a:gd name="T66" fmla="*/ 158 w 414"/>
                <a:gd name="T67" fmla="*/ 6 h 390"/>
                <a:gd name="T68" fmla="*/ 178 w 414"/>
                <a:gd name="T69" fmla="*/ 2 h 3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4"/>
                <a:gd name="T106" fmla="*/ 0 h 390"/>
                <a:gd name="T107" fmla="*/ 414 w 414"/>
                <a:gd name="T108" fmla="*/ 390 h 39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4" h="390">
                  <a:moveTo>
                    <a:pt x="178" y="2"/>
                  </a:moveTo>
                  <a:lnTo>
                    <a:pt x="178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40" y="4"/>
                  </a:lnTo>
                  <a:lnTo>
                    <a:pt x="260" y="8"/>
                  </a:lnTo>
                  <a:lnTo>
                    <a:pt x="278" y="14"/>
                  </a:lnTo>
                  <a:lnTo>
                    <a:pt x="298" y="20"/>
                  </a:lnTo>
                  <a:lnTo>
                    <a:pt x="314" y="30"/>
                  </a:lnTo>
                  <a:lnTo>
                    <a:pt x="332" y="40"/>
                  </a:lnTo>
                  <a:lnTo>
                    <a:pt x="346" y="52"/>
                  </a:lnTo>
                  <a:lnTo>
                    <a:pt x="360" y="66"/>
                  </a:lnTo>
                  <a:lnTo>
                    <a:pt x="372" y="80"/>
                  </a:lnTo>
                  <a:lnTo>
                    <a:pt x="384" y="96"/>
                  </a:lnTo>
                  <a:lnTo>
                    <a:pt x="394" y="114"/>
                  </a:lnTo>
                  <a:lnTo>
                    <a:pt x="402" y="130"/>
                  </a:lnTo>
                  <a:lnTo>
                    <a:pt x="408" y="150"/>
                  </a:lnTo>
                  <a:lnTo>
                    <a:pt x="412" y="170"/>
                  </a:lnTo>
                  <a:lnTo>
                    <a:pt x="414" y="188"/>
                  </a:lnTo>
                  <a:lnTo>
                    <a:pt x="412" y="208"/>
                  </a:lnTo>
                  <a:lnTo>
                    <a:pt x="410" y="228"/>
                  </a:lnTo>
                  <a:lnTo>
                    <a:pt x="406" y="246"/>
                  </a:lnTo>
                  <a:lnTo>
                    <a:pt x="400" y="264"/>
                  </a:lnTo>
                  <a:lnTo>
                    <a:pt x="392" y="282"/>
                  </a:lnTo>
                  <a:lnTo>
                    <a:pt x="382" y="298"/>
                  </a:lnTo>
                  <a:lnTo>
                    <a:pt x="372" y="314"/>
                  </a:lnTo>
                  <a:lnTo>
                    <a:pt x="358" y="328"/>
                  </a:lnTo>
                  <a:lnTo>
                    <a:pt x="344" y="340"/>
                  </a:lnTo>
                  <a:lnTo>
                    <a:pt x="330" y="352"/>
                  </a:lnTo>
                  <a:lnTo>
                    <a:pt x="312" y="362"/>
                  </a:lnTo>
                  <a:lnTo>
                    <a:pt x="294" y="372"/>
                  </a:lnTo>
                  <a:lnTo>
                    <a:pt x="276" y="380"/>
                  </a:lnTo>
                  <a:lnTo>
                    <a:pt x="256" y="384"/>
                  </a:lnTo>
                  <a:lnTo>
                    <a:pt x="236" y="388"/>
                  </a:lnTo>
                  <a:lnTo>
                    <a:pt x="214" y="390"/>
                  </a:lnTo>
                  <a:lnTo>
                    <a:pt x="194" y="390"/>
                  </a:lnTo>
                  <a:lnTo>
                    <a:pt x="172" y="388"/>
                  </a:lnTo>
                  <a:lnTo>
                    <a:pt x="154" y="384"/>
                  </a:lnTo>
                  <a:lnTo>
                    <a:pt x="134" y="378"/>
                  </a:lnTo>
                  <a:lnTo>
                    <a:pt x="116" y="370"/>
                  </a:lnTo>
                  <a:lnTo>
                    <a:pt x="98" y="360"/>
                  </a:lnTo>
                  <a:lnTo>
                    <a:pt x="82" y="350"/>
                  </a:lnTo>
                  <a:lnTo>
                    <a:pt x="66" y="338"/>
                  </a:lnTo>
                  <a:lnTo>
                    <a:pt x="52" y="324"/>
                  </a:lnTo>
                  <a:lnTo>
                    <a:pt x="40" y="310"/>
                  </a:lnTo>
                  <a:lnTo>
                    <a:pt x="28" y="294"/>
                  </a:lnTo>
                  <a:lnTo>
                    <a:pt x="20" y="278"/>
                  </a:lnTo>
                  <a:lnTo>
                    <a:pt x="12" y="260"/>
                  </a:lnTo>
                  <a:lnTo>
                    <a:pt x="6" y="242"/>
                  </a:lnTo>
                  <a:lnTo>
                    <a:pt x="2" y="222"/>
                  </a:lnTo>
                  <a:lnTo>
                    <a:pt x="0" y="202"/>
                  </a:lnTo>
                  <a:lnTo>
                    <a:pt x="0" y="182"/>
                  </a:lnTo>
                  <a:lnTo>
                    <a:pt x="2" y="164"/>
                  </a:lnTo>
                  <a:lnTo>
                    <a:pt x="6" y="144"/>
                  </a:lnTo>
                  <a:lnTo>
                    <a:pt x="12" y="126"/>
                  </a:lnTo>
                  <a:lnTo>
                    <a:pt x="20" y="110"/>
                  </a:lnTo>
                  <a:lnTo>
                    <a:pt x="30" y="94"/>
                  </a:lnTo>
                  <a:lnTo>
                    <a:pt x="42" y="78"/>
                  </a:lnTo>
                  <a:lnTo>
                    <a:pt x="54" y="64"/>
                  </a:lnTo>
                  <a:lnTo>
                    <a:pt x="68" y="50"/>
                  </a:lnTo>
                  <a:lnTo>
                    <a:pt x="84" y="38"/>
                  </a:lnTo>
                  <a:lnTo>
                    <a:pt x="100" y="28"/>
                  </a:lnTo>
                  <a:lnTo>
                    <a:pt x="118" y="20"/>
                  </a:lnTo>
                  <a:lnTo>
                    <a:pt x="138" y="12"/>
                  </a:lnTo>
                  <a:lnTo>
                    <a:pt x="158" y="6"/>
                  </a:lnTo>
                  <a:lnTo>
                    <a:pt x="178" y="2"/>
                  </a:lnTo>
                  <a:close/>
                </a:path>
              </a:pathLst>
            </a:custGeom>
            <a:solidFill>
              <a:srgbClr val="FDE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415153E8-7AF9-2349-9F70-3E20EBDBE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" y="2294"/>
              <a:ext cx="400" cy="376"/>
            </a:xfrm>
            <a:custGeom>
              <a:avLst/>
              <a:gdLst>
                <a:gd name="T0" fmla="*/ 172 w 400"/>
                <a:gd name="T1" fmla="*/ 2 h 376"/>
                <a:gd name="T2" fmla="*/ 214 w 400"/>
                <a:gd name="T3" fmla="*/ 0 h 376"/>
                <a:gd name="T4" fmla="*/ 252 w 400"/>
                <a:gd name="T5" fmla="*/ 6 h 376"/>
                <a:gd name="T6" fmla="*/ 288 w 400"/>
                <a:gd name="T7" fmla="*/ 20 h 376"/>
                <a:gd name="T8" fmla="*/ 322 w 400"/>
                <a:gd name="T9" fmla="*/ 38 h 376"/>
                <a:gd name="T10" fmla="*/ 350 w 400"/>
                <a:gd name="T11" fmla="*/ 62 h 376"/>
                <a:gd name="T12" fmla="*/ 372 w 400"/>
                <a:gd name="T13" fmla="*/ 92 h 376"/>
                <a:gd name="T14" fmla="*/ 390 w 400"/>
                <a:gd name="T15" fmla="*/ 126 h 376"/>
                <a:gd name="T16" fmla="*/ 398 w 400"/>
                <a:gd name="T17" fmla="*/ 162 h 376"/>
                <a:gd name="T18" fmla="*/ 400 w 400"/>
                <a:gd name="T19" fmla="*/ 182 h 376"/>
                <a:gd name="T20" fmla="*/ 398 w 400"/>
                <a:gd name="T21" fmla="*/ 218 h 376"/>
                <a:gd name="T22" fmla="*/ 388 w 400"/>
                <a:gd name="T23" fmla="*/ 254 h 376"/>
                <a:gd name="T24" fmla="*/ 370 w 400"/>
                <a:gd name="T25" fmla="*/ 286 h 376"/>
                <a:gd name="T26" fmla="*/ 348 w 400"/>
                <a:gd name="T27" fmla="*/ 314 h 376"/>
                <a:gd name="T28" fmla="*/ 318 w 400"/>
                <a:gd name="T29" fmla="*/ 340 h 376"/>
                <a:gd name="T30" fmla="*/ 286 w 400"/>
                <a:gd name="T31" fmla="*/ 358 h 376"/>
                <a:gd name="T32" fmla="*/ 248 w 400"/>
                <a:gd name="T33" fmla="*/ 370 h 376"/>
                <a:gd name="T34" fmla="*/ 228 w 400"/>
                <a:gd name="T35" fmla="*/ 374 h 376"/>
                <a:gd name="T36" fmla="*/ 188 w 400"/>
                <a:gd name="T37" fmla="*/ 376 h 376"/>
                <a:gd name="T38" fmla="*/ 148 w 400"/>
                <a:gd name="T39" fmla="*/ 368 h 376"/>
                <a:gd name="T40" fmla="*/ 112 w 400"/>
                <a:gd name="T41" fmla="*/ 356 h 376"/>
                <a:gd name="T42" fmla="*/ 80 w 400"/>
                <a:gd name="T43" fmla="*/ 338 h 376"/>
                <a:gd name="T44" fmla="*/ 50 w 400"/>
                <a:gd name="T45" fmla="*/ 312 h 376"/>
                <a:gd name="T46" fmla="*/ 28 w 400"/>
                <a:gd name="T47" fmla="*/ 284 h 376"/>
                <a:gd name="T48" fmla="*/ 10 w 400"/>
                <a:gd name="T49" fmla="*/ 250 h 376"/>
                <a:gd name="T50" fmla="*/ 2 w 400"/>
                <a:gd name="T51" fmla="*/ 214 h 376"/>
                <a:gd name="T52" fmla="*/ 0 w 400"/>
                <a:gd name="T53" fmla="*/ 194 h 376"/>
                <a:gd name="T54" fmla="*/ 2 w 400"/>
                <a:gd name="T55" fmla="*/ 156 h 376"/>
                <a:gd name="T56" fmla="*/ 12 w 400"/>
                <a:gd name="T57" fmla="*/ 122 h 376"/>
                <a:gd name="T58" fmla="*/ 30 w 400"/>
                <a:gd name="T59" fmla="*/ 88 h 376"/>
                <a:gd name="T60" fmla="*/ 52 w 400"/>
                <a:gd name="T61" fmla="*/ 60 h 376"/>
                <a:gd name="T62" fmla="*/ 82 w 400"/>
                <a:gd name="T63" fmla="*/ 36 h 376"/>
                <a:gd name="T64" fmla="*/ 114 w 400"/>
                <a:gd name="T65" fmla="*/ 18 h 376"/>
                <a:gd name="T66" fmla="*/ 152 w 400"/>
                <a:gd name="T67" fmla="*/ 6 h 376"/>
                <a:gd name="T68" fmla="*/ 172 w 400"/>
                <a:gd name="T69" fmla="*/ 2 h 3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0"/>
                <a:gd name="T106" fmla="*/ 0 h 376"/>
                <a:gd name="T107" fmla="*/ 400 w 400"/>
                <a:gd name="T108" fmla="*/ 376 h 3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0" h="376">
                  <a:moveTo>
                    <a:pt x="172" y="2"/>
                  </a:moveTo>
                  <a:lnTo>
                    <a:pt x="172" y="2"/>
                  </a:lnTo>
                  <a:lnTo>
                    <a:pt x="192" y="0"/>
                  </a:lnTo>
                  <a:lnTo>
                    <a:pt x="214" y="0"/>
                  </a:lnTo>
                  <a:lnTo>
                    <a:pt x="232" y="2"/>
                  </a:lnTo>
                  <a:lnTo>
                    <a:pt x="252" y="6"/>
                  </a:lnTo>
                  <a:lnTo>
                    <a:pt x="270" y="12"/>
                  </a:lnTo>
                  <a:lnTo>
                    <a:pt x="288" y="20"/>
                  </a:lnTo>
                  <a:lnTo>
                    <a:pt x="306" y="28"/>
                  </a:lnTo>
                  <a:lnTo>
                    <a:pt x="322" y="38"/>
                  </a:lnTo>
                  <a:lnTo>
                    <a:pt x="336" y="50"/>
                  </a:lnTo>
                  <a:lnTo>
                    <a:pt x="350" y="62"/>
                  </a:lnTo>
                  <a:lnTo>
                    <a:pt x="362" y="76"/>
                  </a:lnTo>
                  <a:lnTo>
                    <a:pt x="372" y="92"/>
                  </a:lnTo>
                  <a:lnTo>
                    <a:pt x="382" y="108"/>
                  </a:lnTo>
                  <a:lnTo>
                    <a:pt x="390" y="126"/>
                  </a:lnTo>
                  <a:lnTo>
                    <a:pt x="396" y="144"/>
                  </a:lnTo>
                  <a:lnTo>
                    <a:pt x="398" y="162"/>
                  </a:lnTo>
                  <a:lnTo>
                    <a:pt x="400" y="182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4" y="236"/>
                  </a:lnTo>
                  <a:lnTo>
                    <a:pt x="388" y="254"/>
                  </a:lnTo>
                  <a:lnTo>
                    <a:pt x="380" y="270"/>
                  </a:lnTo>
                  <a:lnTo>
                    <a:pt x="370" y="286"/>
                  </a:lnTo>
                  <a:lnTo>
                    <a:pt x="360" y="302"/>
                  </a:lnTo>
                  <a:lnTo>
                    <a:pt x="348" y="314"/>
                  </a:lnTo>
                  <a:lnTo>
                    <a:pt x="334" y="328"/>
                  </a:lnTo>
                  <a:lnTo>
                    <a:pt x="318" y="340"/>
                  </a:lnTo>
                  <a:lnTo>
                    <a:pt x="302" y="350"/>
                  </a:lnTo>
                  <a:lnTo>
                    <a:pt x="286" y="358"/>
                  </a:lnTo>
                  <a:lnTo>
                    <a:pt x="268" y="364"/>
                  </a:lnTo>
                  <a:lnTo>
                    <a:pt x="248" y="370"/>
                  </a:lnTo>
                  <a:lnTo>
                    <a:pt x="228" y="374"/>
                  </a:lnTo>
                  <a:lnTo>
                    <a:pt x="208" y="376"/>
                  </a:lnTo>
                  <a:lnTo>
                    <a:pt x="188" y="376"/>
                  </a:lnTo>
                  <a:lnTo>
                    <a:pt x="168" y="372"/>
                  </a:lnTo>
                  <a:lnTo>
                    <a:pt x="148" y="368"/>
                  </a:lnTo>
                  <a:lnTo>
                    <a:pt x="130" y="364"/>
                  </a:lnTo>
                  <a:lnTo>
                    <a:pt x="112" y="356"/>
                  </a:lnTo>
                  <a:lnTo>
                    <a:pt x="94" y="348"/>
                  </a:lnTo>
                  <a:lnTo>
                    <a:pt x="80" y="338"/>
                  </a:lnTo>
                  <a:lnTo>
                    <a:pt x="64" y="326"/>
                  </a:lnTo>
                  <a:lnTo>
                    <a:pt x="50" y="312"/>
                  </a:lnTo>
                  <a:lnTo>
                    <a:pt x="38" y="298"/>
                  </a:lnTo>
                  <a:lnTo>
                    <a:pt x="28" y="284"/>
                  </a:lnTo>
                  <a:lnTo>
                    <a:pt x="18" y="268"/>
                  </a:lnTo>
                  <a:lnTo>
                    <a:pt x="10" y="250"/>
                  </a:lnTo>
                  <a:lnTo>
                    <a:pt x="6" y="232"/>
                  </a:lnTo>
                  <a:lnTo>
                    <a:pt x="2" y="214"/>
                  </a:lnTo>
                  <a:lnTo>
                    <a:pt x="0" y="194"/>
                  </a:lnTo>
                  <a:lnTo>
                    <a:pt x="0" y="176"/>
                  </a:lnTo>
                  <a:lnTo>
                    <a:pt x="2" y="156"/>
                  </a:lnTo>
                  <a:lnTo>
                    <a:pt x="6" y="138"/>
                  </a:lnTo>
                  <a:lnTo>
                    <a:pt x="12" y="122"/>
                  </a:lnTo>
                  <a:lnTo>
                    <a:pt x="20" y="104"/>
                  </a:lnTo>
                  <a:lnTo>
                    <a:pt x="30" y="88"/>
                  </a:lnTo>
                  <a:lnTo>
                    <a:pt x="40" y="74"/>
                  </a:lnTo>
                  <a:lnTo>
                    <a:pt x="52" y="60"/>
                  </a:lnTo>
                  <a:lnTo>
                    <a:pt x="66" y="48"/>
                  </a:lnTo>
                  <a:lnTo>
                    <a:pt x="82" y="36"/>
                  </a:lnTo>
                  <a:lnTo>
                    <a:pt x="98" y="26"/>
                  </a:lnTo>
                  <a:lnTo>
                    <a:pt x="114" y="18"/>
                  </a:lnTo>
                  <a:lnTo>
                    <a:pt x="134" y="10"/>
                  </a:lnTo>
                  <a:lnTo>
                    <a:pt x="152" y="6"/>
                  </a:lnTo>
                  <a:lnTo>
                    <a:pt x="172" y="2"/>
                  </a:lnTo>
                  <a:close/>
                </a:path>
              </a:pathLst>
            </a:custGeom>
            <a:solidFill>
              <a:srgbClr val="FEE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953C5D8E-0BB7-5245-A57C-1CB285E46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" y="2298"/>
              <a:ext cx="388" cy="362"/>
            </a:xfrm>
            <a:custGeom>
              <a:avLst/>
              <a:gdLst>
                <a:gd name="T0" fmla="*/ 168 w 388"/>
                <a:gd name="T1" fmla="*/ 2 h 362"/>
                <a:gd name="T2" fmla="*/ 206 w 388"/>
                <a:gd name="T3" fmla="*/ 2 h 362"/>
                <a:gd name="T4" fmla="*/ 244 w 388"/>
                <a:gd name="T5" fmla="*/ 6 h 362"/>
                <a:gd name="T6" fmla="*/ 280 w 388"/>
                <a:gd name="T7" fmla="*/ 20 h 362"/>
                <a:gd name="T8" fmla="*/ 312 w 388"/>
                <a:gd name="T9" fmla="*/ 38 h 362"/>
                <a:gd name="T10" fmla="*/ 338 w 388"/>
                <a:gd name="T11" fmla="*/ 62 h 362"/>
                <a:gd name="T12" fmla="*/ 360 w 388"/>
                <a:gd name="T13" fmla="*/ 90 h 362"/>
                <a:gd name="T14" fmla="*/ 378 w 388"/>
                <a:gd name="T15" fmla="*/ 122 h 362"/>
                <a:gd name="T16" fmla="*/ 386 w 388"/>
                <a:gd name="T17" fmla="*/ 158 h 362"/>
                <a:gd name="T18" fmla="*/ 388 w 388"/>
                <a:gd name="T19" fmla="*/ 176 h 362"/>
                <a:gd name="T20" fmla="*/ 386 w 388"/>
                <a:gd name="T21" fmla="*/ 212 h 362"/>
                <a:gd name="T22" fmla="*/ 376 w 388"/>
                <a:gd name="T23" fmla="*/ 246 h 362"/>
                <a:gd name="T24" fmla="*/ 360 w 388"/>
                <a:gd name="T25" fmla="*/ 276 h 362"/>
                <a:gd name="T26" fmla="*/ 336 w 388"/>
                <a:gd name="T27" fmla="*/ 304 h 362"/>
                <a:gd name="T28" fmla="*/ 308 w 388"/>
                <a:gd name="T29" fmla="*/ 328 h 362"/>
                <a:gd name="T30" fmla="*/ 276 w 388"/>
                <a:gd name="T31" fmla="*/ 346 h 362"/>
                <a:gd name="T32" fmla="*/ 240 w 388"/>
                <a:gd name="T33" fmla="*/ 358 h 362"/>
                <a:gd name="T34" fmla="*/ 220 w 388"/>
                <a:gd name="T35" fmla="*/ 362 h 362"/>
                <a:gd name="T36" fmla="*/ 180 w 388"/>
                <a:gd name="T37" fmla="*/ 362 h 362"/>
                <a:gd name="T38" fmla="*/ 144 w 388"/>
                <a:gd name="T39" fmla="*/ 356 h 362"/>
                <a:gd name="T40" fmla="*/ 108 w 388"/>
                <a:gd name="T41" fmla="*/ 344 h 362"/>
                <a:gd name="T42" fmla="*/ 76 w 388"/>
                <a:gd name="T43" fmla="*/ 326 h 362"/>
                <a:gd name="T44" fmla="*/ 48 w 388"/>
                <a:gd name="T45" fmla="*/ 302 h 362"/>
                <a:gd name="T46" fmla="*/ 26 w 388"/>
                <a:gd name="T47" fmla="*/ 274 h 362"/>
                <a:gd name="T48" fmla="*/ 10 w 388"/>
                <a:gd name="T49" fmla="*/ 242 h 362"/>
                <a:gd name="T50" fmla="*/ 0 w 388"/>
                <a:gd name="T51" fmla="*/ 206 h 362"/>
                <a:gd name="T52" fmla="*/ 0 w 388"/>
                <a:gd name="T53" fmla="*/ 188 h 362"/>
                <a:gd name="T54" fmla="*/ 2 w 388"/>
                <a:gd name="T55" fmla="*/ 152 h 362"/>
                <a:gd name="T56" fmla="*/ 12 w 388"/>
                <a:gd name="T57" fmla="*/ 118 h 362"/>
                <a:gd name="T58" fmla="*/ 28 w 388"/>
                <a:gd name="T59" fmla="*/ 86 h 362"/>
                <a:gd name="T60" fmla="*/ 50 w 388"/>
                <a:gd name="T61" fmla="*/ 60 h 362"/>
                <a:gd name="T62" fmla="*/ 78 w 388"/>
                <a:gd name="T63" fmla="*/ 36 h 362"/>
                <a:gd name="T64" fmla="*/ 110 w 388"/>
                <a:gd name="T65" fmla="*/ 18 h 362"/>
                <a:gd name="T66" fmla="*/ 148 w 388"/>
                <a:gd name="T67" fmla="*/ 6 h 362"/>
                <a:gd name="T68" fmla="*/ 168 w 388"/>
                <a:gd name="T69" fmla="*/ 2 h 3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88"/>
                <a:gd name="T106" fmla="*/ 0 h 362"/>
                <a:gd name="T107" fmla="*/ 388 w 388"/>
                <a:gd name="T108" fmla="*/ 362 h 3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88" h="362">
                  <a:moveTo>
                    <a:pt x="168" y="2"/>
                  </a:moveTo>
                  <a:lnTo>
                    <a:pt x="168" y="2"/>
                  </a:lnTo>
                  <a:lnTo>
                    <a:pt x="186" y="0"/>
                  </a:lnTo>
                  <a:lnTo>
                    <a:pt x="206" y="2"/>
                  </a:lnTo>
                  <a:lnTo>
                    <a:pt x="226" y="4"/>
                  </a:lnTo>
                  <a:lnTo>
                    <a:pt x="244" y="6"/>
                  </a:lnTo>
                  <a:lnTo>
                    <a:pt x="262" y="12"/>
                  </a:lnTo>
                  <a:lnTo>
                    <a:pt x="280" y="20"/>
                  </a:lnTo>
                  <a:lnTo>
                    <a:pt x="296" y="28"/>
                  </a:lnTo>
                  <a:lnTo>
                    <a:pt x="312" y="38"/>
                  </a:lnTo>
                  <a:lnTo>
                    <a:pt x="326" y="48"/>
                  </a:lnTo>
                  <a:lnTo>
                    <a:pt x="338" y="62"/>
                  </a:lnTo>
                  <a:lnTo>
                    <a:pt x="350" y="74"/>
                  </a:lnTo>
                  <a:lnTo>
                    <a:pt x="360" y="90"/>
                  </a:lnTo>
                  <a:lnTo>
                    <a:pt x="370" y="104"/>
                  </a:lnTo>
                  <a:lnTo>
                    <a:pt x="378" y="122"/>
                  </a:lnTo>
                  <a:lnTo>
                    <a:pt x="382" y="138"/>
                  </a:lnTo>
                  <a:lnTo>
                    <a:pt x="386" y="158"/>
                  </a:lnTo>
                  <a:lnTo>
                    <a:pt x="388" y="176"/>
                  </a:lnTo>
                  <a:lnTo>
                    <a:pt x="388" y="194"/>
                  </a:lnTo>
                  <a:lnTo>
                    <a:pt x="386" y="212"/>
                  </a:lnTo>
                  <a:lnTo>
                    <a:pt x="382" y="228"/>
                  </a:lnTo>
                  <a:lnTo>
                    <a:pt x="376" y="246"/>
                  </a:lnTo>
                  <a:lnTo>
                    <a:pt x="368" y="262"/>
                  </a:lnTo>
                  <a:lnTo>
                    <a:pt x="360" y="276"/>
                  </a:lnTo>
                  <a:lnTo>
                    <a:pt x="348" y="292"/>
                  </a:lnTo>
                  <a:lnTo>
                    <a:pt x="336" y="304"/>
                  </a:lnTo>
                  <a:lnTo>
                    <a:pt x="324" y="316"/>
                  </a:lnTo>
                  <a:lnTo>
                    <a:pt x="308" y="328"/>
                  </a:lnTo>
                  <a:lnTo>
                    <a:pt x="294" y="338"/>
                  </a:lnTo>
                  <a:lnTo>
                    <a:pt x="276" y="346"/>
                  </a:lnTo>
                  <a:lnTo>
                    <a:pt x="258" y="352"/>
                  </a:lnTo>
                  <a:lnTo>
                    <a:pt x="240" y="358"/>
                  </a:lnTo>
                  <a:lnTo>
                    <a:pt x="220" y="362"/>
                  </a:lnTo>
                  <a:lnTo>
                    <a:pt x="200" y="362"/>
                  </a:lnTo>
                  <a:lnTo>
                    <a:pt x="180" y="362"/>
                  </a:lnTo>
                  <a:lnTo>
                    <a:pt x="162" y="360"/>
                  </a:lnTo>
                  <a:lnTo>
                    <a:pt x="144" y="356"/>
                  </a:lnTo>
                  <a:lnTo>
                    <a:pt x="126" y="352"/>
                  </a:lnTo>
                  <a:lnTo>
                    <a:pt x="108" y="344"/>
                  </a:lnTo>
                  <a:lnTo>
                    <a:pt x="92" y="336"/>
                  </a:lnTo>
                  <a:lnTo>
                    <a:pt x="76" y="326"/>
                  </a:lnTo>
                  <a:lnTo>
                    <a:pt x="62" y="314"/>
                  </a:lnTo>
                  <a:lnTo>
                    <a:pt x="48" y="302"/>
                  </a:lnTo>
                  <a:lnTo>
                    <a:pt x="36" y="288"/>
                  </a:lnTo>
                  <a:lnTo>
                    <a:pt x="26" y="274"/>
                  </a:lnTo>
                  <a:lnTo>
                    <a:pt x="18" y="258"/>
                  </a:lnTo>
                  <a:lnTo>
                    <a:pt x="10" y="242"/>
                  </a:lnTo>
                  <a:lnTo>
                    <a:pt x="4" y="224"/>
                  </a:lnTo>
                  <a:lnTo>
                    <a:pt x="0" y="206"/>
                  </a:lnTo>
                  <a:lnTo>
                    <a:pt x="0" y="188"/>
                  </a:lnTo>
                  <a:lnTo>
                    <a:pt x="0" y="170"/>
                  </a:lnTo>
                  <a:lnTo>
                    <a:pt x="2" y="152"/>
                  </a:lnTo>
                  <a:lnTo>
                    <a:pt x="6" y="134"/>
                  </a:lnTo>
                  <a:lnTo>
                    <a:pt x="12" y="118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2"/>
                  </a:lnTo>
                  <a:lnTo>
                    <a:pt x="50" y="60"/>
                  </a:lnTo>
                  <a:lnTo>
                    <a:pt x="64" y="46"/>
                  </a:lnTo>
                  <a:lnTo>
                    <a:pt x="78" y="36"/>
                  </a:lnTo>
                  <a:lnTo>
                    <a:pt x="94" y="26"/>
                  </a:lnTo>
                  <a:lnTo>
                    <a:pt x="110" y="18"/>
                  </a:lnTo>
                  <a:lnTo>
                    <a:pt x="128" y="10"/>
                  </a:lnTo>
                  <a:lnTo>
                    <a:pt x="148" y="6"/>
                  </a:lnTo>
                  <a:lnTo>
                    <a:pt x="168" y="2"/>
                  </a:lnTo>
                  <a:close/>
                </a:path>
              </a:pathLst>
            </a:custGeom>
            <a:solidFill>
              <a:srgbClr val="FDEA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94E0273-FE03-1E4F-9786-C5F899569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" y="2278"/>
              <a:ext cx="102" cy="108"/>
            </a:xfrm>
            <a:custGeom>
              <a:avLst/>
              <a:gdLst>
                <a:gd name="T0" fmla="*/ 62 w 102"/>
                <a:gd name="T1" fmla="*/ 4 h 108"/>
                <a:gd name="T2" fmla="*/ 62 w 102"/>
                <a:gd name="T3" fmla="*/ 4 h 108"/>
                <a:gd name="T4" fmla="*/ 56 w 102"/>
                <a:gd name="T5" fmla="*/ 2 h 108"/>
                <a:gd name="T6" fmla="*/ 48 w 102"/>
                <a:gd name="T7" fmla="*/ 0 h 108"/>
                <a:gd name="T8" fmla="*/ 42 w 102"/>
                <a:gd name="T9" fmla="*/ 2 h 108"/>
                <a:gd name="T10" fmla="*/ 36 w 102"/>
                <a:gd name="T11" fmla="*/ 4 h 108"/>
                <a:gd name="T12" fmla="*/ 30 w 102"/>
                <a:gd name="T13" fmla="*/ 10 h 108"/>
                <a:gd name="T14" fmla="*/ 24 w 102"/>
                <a:gd name="T15" fmla="*/ 16 h 108"/>
                <a:gd name="T16" fmla="*/ 18 w 102"/>
                <a:gd name="T17" fmla="*/ 26 h 108"/>
                <a:gd name="T18" fmla="*/ 14 w 102"/>
                <a:gd name="T19" fmla="*/ 36 h 108"/>
                <a:gd name="T20" fmla="*/ 14 w 102"/>
                <a:gd name="T21" fmla="*/ 36 h 108"/>
                <a:gd name="T22" fmla="*/ 4 w 102"/>
                <a:gd name="T23" fmla="*/ 70 h 108"/>
                <a:gd name="T24" fmla="*/ 2 w 102"/>
                <a:gd name="T25" fmla="*/ 92 h 108"/>
                <a:gd name="T26" fmla="*/ 0 w 102"/>
                <a:gd name="T27" fmla="*/ 104 h 108"/>
                <a:gd name="T28" fmla="*/ 0 w 102"/>
                <a:gd name="T29" fmla="*/ 108 h 108"/>
                <a:gd name="T30" fmla="*/ 0 w 102"/>
                <a:gd name="T31" fmla="*/ 108 h 108"/>
                <a:gd name="T32" fmla="*/ 4 w 102"/>
                <a:gd name="T33" fmla="*/ 92 h 108"/>
                <a:gd name="T34" fmla="*/ 10 w 102"/>
                <a:gd name="T35" fmla="*/ 76 h 108"/>
                <a:gd name="T36" fmla="*/ 16 w 102"/>
                <a:gd name="T37" fmla="*/ 60 h 108"/>
                <a:gd name="T38" fmla="*/ 24 w 102"/>
                <a:gd name="T39" fmla="*/ 44 h 108"/>
                <a:gd name="T40" fmla="*/ 34 w 102"/>
                <a:gd name="T41" fmla="*/ 30 h 108"/>
                <a:gd name="T42" fmla="*/ 40 w 102"/>
                <a:gd name="T43" fmla="*/ 26 h 108"/>
                <a:gd name="T44" fmla="*/ 46 w 102"/>
                <a:gd name="T45" fmla="*/ 22 h 108"/>
                <a:gd name="T46" fmla="*/ 54 w 102"/>
                <a:gd name="T47" fmla="*/ 22 h 108"/>
                <a:gd name="T48" fmla="*/ 60 w 102"/>
                <a:gd name="T49" fmla="*/ 24 h 108"/>
                <a:gd name="T50" fmla="*/ 60 w 102"/>
                <a:gd name="T51" fmla="*/ 24 h 108"/>
                <a:gd name="T52" fmla="*/ 84 w 102"/>
                <a:gd name="T53" fmla="*/ 34 h 108"/>
                <a:gd name="T54" fmla="*/ 84 w 102"/>
                <a:gd name="T55" fmla="*/ 34 h 108"/>
                <a:gd name="T56" fmla="*/ 88 w 102"/>
                <a:gd name="T57" fmla="*/ 34 h 108"/>
                <a:gd name="T58" fmla="*/ 92 w 102"/>
                <a:gd name="T59" fmla="*/ 34 h 108"/>
                <a:gd name="T60" fmla="*/ 96 w 102"/>
                <a:gd name="T61" fmla="*/ 34 h 108"/>
                <a:gd name="T62" fmla="*/ 98 w 102"/>
                <a:gd name="T63" fmla="*/ 30 h 108"/>
                <a:gd name="T64" fmla="*/ 102 w 102"/>
                <a:gd name="T65" fmla="*/ 24 h 108"/>
                <a:gd name="T66" fmla="*/ 102 w 102"/>
                <a:gd name="T67" fmla="*/ 20 h 108"/>
                <a:gd name="T68" fmla="*/ 100 w 102"/>
                <a:gd name="T69" fmla="*/ 16 h 108"/>
                <a:gd name="T70" fmla="*/ 100 w 102"/>
                <a:gd name="T71" fmla="*/ 16 h 108"/>
                <a:gd name="T72" fmla="*/ 100 w 102"/>
                <a:gd name="T73" fmla="*/ 16 h 108"/>
                <a:gd name="T74" fmla="*/ 98 w 102"/>
                <a:gd name="T75" fmla="*/ 16 h 108"/>
                <a:gd name="T76" fmla="*/ 98 w 102"/>
                <a:gd name="T77" fmla="*/ 20 h 108"/>
                <a:gd name="T78" fmla="*/ 94 w 102"/>
                <a:gd name="T79" fmla="*/ 22 h 108"/>
                <a:gd name="T80" fmla="*/ 92 w 102"/>
                <a:gd name="T81" fmla="*/ 24 h 108"/>
                <a:gd name="T82" fmla="*/ 88 w 102"/>
                <a:gd name="T83" fmla="*/ 22 h 108"/>
                <a:gd name="T84" fmla="*/ 88 w 102"/>
                <a:gd name="T85" fmla="*/ 22 h 108"/>
                <a:gd name="T86" fmla="*/ 82 w 102"/>
                <a:gd name="T87" fmla="*/ 20 h 108"/>
                <a:gd name="T88" fmla="*/ 76 w 102"/>
                <a:gd name="T89" fmla="*/ 16 h 108"/>
                <a:gd name="T90" fmla="*/ 62 w 102"/>
                <a:gd name="T91" fmla="*/ 4 h 108"/>
                <a:gd name="T92" fmla="*/ 62 w 102"/>
                <a:gd name="T93" fmla="*/ 4 h 10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2"/>
                <a:gd name="T142" fmla="*/ 0 h 108"/>
                <a:gd name="T143" fmla="*/ 102 w 102"/>
                <a:gd name="T144" fmla="*/ 108 h 10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2" h="108">
                  <a:moveTo>
                    <a:pt x="62" y="4"/>
                  </a:moveTo>
                  <a:lnTo>
                    <a:pt x="62" y="4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2" y="2"/>
                  </a:lnTo>
                  <a:lnTo>
                    <a:pt x="36" y="4"/>
                  </a:lnTo>
                  <a:lnTo>
                    <a:pt x="30" y="10"/>
                  </a:lnTo>
                  <a:lnTo>
                    <a:pt x="24" y="16"/>
                  </a:lnTo>
                  <a:lnTo>
                    <a:pt x="18" y="26"/>
                  </a:lnTo>
                  <a:lnTo>
                    <a:pt x="14" y="36"/>
                  </a:lnTo>
                  <a:lnTo>
                    <a:pt x="4" y="70"/>
                  </a:lnTo>
                  <a:lnTo>
                    <a:pt x="2" y="92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4" y="92"/>
                  </a:lnTo>
                  <a:lnTo>
                    <a:pt x="10" y="76"/>
                  </a:lnTo>
                  <a:lnTo>
                    <a:pt x="16" y="60"/>
                  </a:lnTo>
                  <a:lnTo>
                    <a:pt x="24" y="44"/>
                  </a:lnTo>
                  <a:lnTo>
                    <a:pt x="34" y="30"/>
                  </a:lnTo>
                  <a:lnTo>
                    <a:pt x="40" y="26"/>
                  </a:lnTo>
                  <a:lnTo>
                    <a:pt x="46" y="22"/>
                  </a:lnTo>
                  <a:lnTo>
                    <a:pt x="54" y="22"/>
                  </a:lnTo>
                  <a:lnTo>
                    <a:pt x="60" y="24"/>
                  </a:lnTo>
                  <a:lnTo>
                    <a:pt x="84" y="34"/>
                  </a:lnTo>
                  <a:lnTo>
                    <a:pt x="88" y="34"/>
                  </a:lnTo>
                  <a:lnTo>
                    <a:pt x="92" y="34"/>
                  </a:lnTo>
                  <a:lnTo>
                    <a:pt x="96" y="34"/>
                  </a:lnTo>
                  <a:lnTo>
                    <a:pt x="98" y="30"/>
                  </a:lnTo>
                  <a:lnTo>
                    <a:pt x="102" y="24"/>
                  </a:lnTo>
                  <a:lnTo>
                    <a:pt x="102" y="20"/>
                  </a:lnTo>
                  <a:lnTo>
                    <a:pt x="100" y="16"/>
                  </a:lnTo>
                  <a:lnTo>
                    <a:pt x="98" y="16"/>
                  </a:lnTo>
                  <a:lnTo>
                    <a:pt x="98" y="20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88" y="22"/>
                  </a:lnTo>
                  <a:lnTo>
                    <a:pt x="82" y="20"/>
                  </a:lnTo>
                  <a:lnTo>
                    <a:pt x="76" y="16"/>
                  </a:lnTo>
                  <a:lnTo>
                    <a:pt x="62" y="4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C1DA7E9-93A7-5941-9170-3283D6DE2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" y="2262"/>
              <a:ext cx="162" cy="224"/>
            </a:xfrm>
            <a:custGeom>
              <a:avLst/>
              <a:gdLst>
                <a:gd name="T0" fmla="*/ 46 w 162"/>
                <a:gd name="T1" fmla="*/ 224 h 224"/>
                <a:gd name="T2" fmla="*/ 46 w 162"/>
                <a:gd name="T3" fmla="*/ 224 h 224"/>
                <a:gd name="T4" fmla="*/ 38 w 162"/>
                <a:gd name="T5" fmla="*/ 214 h 224"/>
                <a:gd name="T6" fmla="*/ 28 w 162"/>
                <a:gd name="T7" fmla="*/ 202 h 224"/>
                <a:gd name="T8" fmla="*/ 20 w 162"/>
                <a:gd name="T9" fmla="*/ 188 h 224"/>
                <a:gd name="T10" fmla="*/ 14 w 162"/>
                <a:gd name="T11" fmla="*/ 172 h 224"/>
                <a:gd name="T12" fmla="*/ 8 w 162"/>
                <a:gd name="T13" fmla="*/ 156 h 224"/>
                <a:gd name="T14" fmla="*/ 4 w 162"/>
                <a:gd name="T15" fmla="*/ 138 h 224"/>
                <a:gd name="T16" fmla="*/ 0 w 162"/>
                <a:gd name="T17" fmla="*/ 120 h 224"/>
                <a:gd name="T18" fmla="*/ 0 w 162"/>
                <a:gd name="T19" fmla="*/ 102 h 224"/>
                <a:gd name="T20" fmla="*/ 0 w 162"/>
                <a:gd name="T21" fmla="*/ 102 h 224"/>
                <a:gd name="T22" fmla="*/ 2 w 162"/>
                <a:gd name="T23" fmla="*/ 80 h 224"/>
                <a:gd name="T24" fmla="*/ 8 w 162"/>
                <a:gd name="T25" fmla="*/ 58 h 224"/>
                <a:gd name="T26" fmla="*/ 18 w 162"/>
                <a:gd name="T27" fmla="*/ 40 h 224"/>
                <a:gd name="T28" fmla="*/ 28 w 162"/>
                <a:gd name="T29" fmla="*/ 24 h 224"/>
                <a:gd name="T30" fmla="*/ 42 w 162"/>
                <a:gd name="T31" fmla="*/ 12 h 224"/>
                <a:gd name="T32" fmla="*/ 56 w 162"/>
                <a:gd name="T33" fmla="*/ 4 h 224"/>
                <a:gd name="T34" fmla="*/ 72 w 162"/>
                <a:gd name="T35" fmla="*/ 0 h 224"/>
                <a:gd name="T36" fmla="*/ 88 w 162"/>
                <a:gd name="T37" fmla="*/ 0 h 224"/>
                <a:gd name="T38" fmla="*/ 88 w 162"/>
                <a:gd name="T39" fmla="*/ 0 h 224"/>
                <a:gd name="T40" fmla="*/ 96 w 162"/>
                <a:gd name="T41" fmla="*/ 2 h 224"/>
                <a:gd name="T42" fmla="*/ 102 w 162"/>
                <a:gd name="T43" fmla="*/ 4 h 224"/>
                <a:gd name="T44" fmla="*/ 118 w 162"/>
                <a:gd name="T45" fmla="*/ 12 h 224"/>
                <a:gd name="T46" fmla="*/ 130 w 162"/>
                <a:gd name="T47" fmla="*/ 26 h 224"/>
                <a:gd name="T48" fmla="*/ 142 w 162"/>
                <a:gd name="T49" fmla="*/ 42 h 224"/>
                <a:gd name="T50" fmla="*/ 150 w 162"/>
                <a:gd name="T51" fmla="*/ 62 h 224"/>
                <a:gd name="T52" fmla="*/ 158 w 162"/>
                <a:gd name="T53" fmla="*/ 84 h 224"/>
                <a:gd name="T54" fmla="*/ 162 w 162"/>
                <a:gd name="T55" fmla="*/ 108 h 224"/>
                <a:gd name="T56" fmla="*/ 162 w 162"/>
                <a:gd name="T57" fmla="*/ 132 h 224"/>
                <a:gd name="T58" fmla="*/ 162 w 162"/>
                <a:gd name="T59" fmla="*/ 132 h 224"/>
                <a:gd name="T60" fmla="*/ 160 w 162"/>
                <a:gd name="T61" fmla="*/ 156 h 224"/>
                <a:gd name="T62" fmla="*/ 154 w 162"/>
                <a:gd name="T63" fmla="*/ 176 h 224"/>
                <a:gd name="T64" fmla="*/ 148 w 162"/>
                <a:gd name="T65" fmla="*/ 196 h 224"/>
                <a:gd name="T66" fmla="*/ 138 w 162"/>
                <a:gd name="T67" fmla="*/ 212 h 224"/>
                <a:gd name="T68" fmla="*/ 138 w 162"/>
                <a:gd name="T69" fmla="*/ 212 h 224"/>
                <a:gd name="T70" fmla="*/ 126 w 162"/>
                <a:gd name="T71" fmla="*/ 208 h 224"/>
                <a:gd name="T72" fmla="*/ 112 w 162"/>
                <a:gd name="T73" fmla="*/ 206 h 224"/>
                <a:gd name="T74" fmla="*/ 98 w 162"/>
                <a:gd name="T75" fmla="*/ 206 h 224"/>
                <a:gd name="T76" fmla="*/ 84 w 162"/>
                <a:gd name="T77" fmla="*/ 208 h 224"/>
                <a:gd name="T78" fmla="*/ 84 w 162"/>
                <a:gd name="T79" fmla="*/ 208 h 224"/>
                <a:gd name="T80" fmla="*/ 64 w 162"/>
                <a:gd name="T81" fmla="*/ 216 h 224"/>
                <a:gd name="T82" fmla="*/ 54 w 162"/>
                <a:gd name="T83" fmla="*/ 220 h 224"/>
                <a:gd name="T84" fmla="*/ 48 w 162"/>
                <a:gd name="T85" fmla="*/ 224 h 224"/>
                <a:gd name="T86" fmla="*/ 48 w 162"/>
                <a:gd name="T87" fmla="*/ 224 h 224"/>
                <a:gd name="T88" fmla="*/ 46 w 162"/>
                <a:gd name="T89" fmla="*/ 224 h 224"/>
                <a:gd name="T90" fmla="*/ 46 w 162"/>
                <a:gd name="T91" fmla="*/ 224 h 22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62"/>
                <a:gd name="T139" fmla="*/ 0 h 224"/>
                <a:gd name="T140" fmla="*/ 162 w 162"/>
                <a:gd name="T141" fmla="*/ 224 h 22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62" h="224">
                  <a:moveTo>
                    <a:pt x="46" y="224"/>
                  </a:moveTo>
                  <a:lnTo>
                    <a:pt x="46" y="224"/>
                  </a:lnTo>
                  <a:lnTo>
                    <a:pt x="38" y="214"/>
                  </a:lnTo>
                  <a:lnTo>
                    <a:pt x="28" y="202"/>
                  </a:lnTo>
                  <a:lnTo>
                    <a:pt x="20" y="188"/>
                  </a:lnTo>
                  <a:lnTo>
                    <a:pt x="14" y="172"/>
                  </a:lnTo>
                  <a:lnTo>
                    <a:pt x="8" y="156"/>
                  </a:lnTo>
                  <a:lnTo>
                    <a:pt x="4" y="138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2" y="80"/>
                  </a:lnTo>
                  <a:lnTo>
                    <a:pt x="8" y="58"/>
                  </a:lnTo>
                  <a:lnTo>
                    <a:pt x="18" y="40"/>
                  </a:lnTo>
                  <a:lnTo>
                    <a:pt x="28" y="24"/>
                  </a:lnTo>
                  <a:lnTo>
                    <a:pt x="42" y="12"/>
                  </a:lnTo>
                  <a:lnTo>
                    <a:pt x="56" y="4"/>
                  </a:lnTo>
                  <a:lnTo>
                    <a:pt x="72" y="0"/>
                  </a:lnTo>
                  <a:lnTo>
                    <a:pt x="88" y="0"/>
                  </a:lnTo>
                  <a:lnTo>
                    <a:pt x="96" y="2"/>
                  </a:lnTo>
                  <a:lnTo>
                    <a:pt x="102" y="4"/>
                  </a:lnTo>
                  <a:lnTo>
                    <a:pt x="118" y="12"/>
                  </a:lnTo>
                  <a:lnTo>
                    <a:pt x="130" y="26"/>
                  </a:lnTo>
                  <a:lnTo>
                    <a:pt x="142" y="42"/>
                  </a:lnTo>
                  <a:lnTo>
                    <a:pt x="150" y="62"/>
                  </a:lnTo>
                  <a:lnTo>
                    <a:pt x="158" y="84"/>
                  </a:lnTo>
                  <a:lnTo>
                    <a:pt x="162" y="108"/>
                  </a:lnTo>
                  <a:lnTo>
                    <a:pt x="162" y="132"/>
                  </a:lnTo>
                  <a:lnTo>
                    <a:pt x="160" y="156"/>
                  </a:lnTo>
                  <a:lnTo>
                    <a:pt x="154" y="176"/>
                  </a:lnTo>
                  <a:lnTo>
                    <a:pt x="148" y="196"/>
                  </a:lnTo>
                  <a:lnTo>
                    <a:pt x="138" y="212"/>
                  </a:lnTo>
                  <a:lnTo>
                    <a:pt x="126" y="208"/>
                  </a:lnTo>
                  <a:lnTo>
                    <a:pt x="112" y="206"/>
                  </a:lnTo>
                  <a:lnTo>
                    <a:pt x="98" y="206"/>
                  </a:lnTo>
                  <a:lnTo>
                    <a:pt x="84" y="208"/>
                  </a:lnTo>
                  <a:lnTo>
                    <a:pt x="64" y="216"/>
                  </a:lnTo>
                  <a:lnTo>
                    <a:pt x="54" y="220"/>
                  </a:lnTo>
                  <a:lnTo>
                    <a:pt x="48" y="224"/>
                  </a:lnTo>
                  <a:lnTo>
                    <a:pt x="46" y="224"/>
                  </a:lnTo>
                  <a:close/>
                </a:path>
              </a:pathLst>
            </a:custGeom>
            <a:solidFill>
              <a:srgbClr val="FDC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838DFC-58C5-A942-8F19-2322597B6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0" y="2264"/>
              <a:ext cx="142" cy="218"/>
            </a:xfrm>
            <a:custGeom>
              <a:avLst/>
              <a:gdLst>
                <a:gd name="T0" fmla="*/ 74 w 142"/>
                <a:gd name="T1" fmla="*/ 0 h 218"/>
                <a:gd name="T2" fmla="*/ 74 w 142"/>
                <a:gd name="T3" fmla="*/ 0 h 218"/>
                <a:gd name="T4" fmla="*/ 66 w 142"/>
                <a:gd name="T5" fmla="*/ 0 h 218"/>
                <a:gd name="T6" fmla="*/ 60 w 142"/>
                <a:gd name="T7" fmla="*/ 2 h 218"/>
                <a:gd name="T8" fmla="*/ 46 w 142"/>
                <a:gd name="T9" fmla="*/ 6 h 218"/>
                <a:gd name="T10" fmla="*/ 34 w 142"/>
                <a:gd name="T11" fmla="*/ 16 h 218"/>
                <a:gd name="T12" fmla="*/ 24 w 142"/>
                <a:gd name="T13" fmla="*/ 30 h 218"/>
                <a:gd name="T14" fmla="*/ 14 w 142"/>
                <a:gd name="T15" fmla="*/ 46 h 218"/>
                <a:gd name="T16" fmla="*/ 8 w 142"/>
                <a:gd name="T17" fmla="*/ 64 h 218"/>
                <a:gd name="T18" fmla="*/ 2 w 142"/>
                <a:gd name="T19" fmla="*/ 86 h 218"/>
                <a:gd name="T20" fmla="*/ 0 w 142"/>
                <a:gd name="T21" fmla="*/ 110 h 218"/>
                <a:gd name="T22" fmla="*/ 0 w 142"/>
                <a:gd name="T23" fmla="*/ 110 h 218"/>
                <a:gd name="T24" fmla="*/ 0 w 142"/>
                <a:gd name="T25" fmla="*/ 126 h 218"/>
                <a:gd name="T26" fmla="*/ 2 w 142"/>
                <a:gd name="T27" fmla="*/ 142 h 218"/>
                <a:gd name="T28" fmla="*/ 6 w 142"/>
                <a:gd name="T29" fmla="*/ 158 h 218"/>
                <a:gd name="T30" fmla="*/ 10 w 142"/>
                <a:gd name="T31" fmla="*/ 172 h 218"/>
                <a:gd name="T32" fmla="*/ 14 w 142"/>
                <a:gd name="T33" fmla="*/ 186 h 218"/>
                <a:gd name="T34" fmla="*/ 20 w 142"/>
                <a:gd name="T35" fmla="*/ 198 h 218"/>
                <a:gd name="T36" fmla="*/ 26 w 142"/>
                <a:gd name="T37" fmla="*/ 208 h 218"/>
                <a:gd name="T38" fmla="*/ 34 w 142"/>
                <a:gd name="T39" fmla="*/ 218 h 218"/>
                <a:gd name="T40" fmla="*/ 34 w 142"/>
                <a:gd name="T41" fmla="*/ 218 h 218"/>
                <a:gd name="T42" fmla="*/ 44 w 142"/>
                <a:gd name="T43" fmla="*/ 214 h 218"/>
                <a:gd name="T44" fmla="*/ 64 w 142"/>
                <a:gd name="T45" fmla="*/ 206 h 218"/>
                <a:gd name="T46" fmla="*/ 64 w 142"/>
                <a:gd name="T47" fmla="*/ 206 h 218"/>
                <a:gd name="T48" fmla="*/ 78 w 142"/>
                <a:gd name="T49" fmla="*/ 204 h 218"/>
                <a:gd name="T50" fmla="*/ 94 w 142"/>
                <a:gd name="T51" fmla="*/ 204 h 218"/>
                <a:gd name="T52" fmla="*/ 108 w 142"/>
                <a:gd name="T53" fmla="*/ 208 h 218"/>
                <a:gd name="T54" fmla="*/ 120 w 142"/>
                <a:gd name="T55" fmla="*/ 212 h 218"/>
                <a:gd name="T56" fmla="*/ 120 w 142"/>
                <a:gd name="T57" fmla="*/ 212 h 218"/>
                <a:gd name="T58" fmla="*/ 128 w 142"/>
                <a:gd name="T59" fmla="*/ 194 h 218"/>
                <a:gd name="T60" fmla="*/ 136 w 142"/>
                <a:gd name="T61" fmla="*/ 174 h 218"/>
                <a:gd name="T62" fmla="*/ 140 w 142"/>
                <a:gd name="T63" fmla="*/ 152 h 218"/>
                <a:gd name="T64" fmla="*/ 142 w 142"/>
                <a:gd name="T65" fmla="*/ 128 h 218"/>
                <a:gd name="T66" fmla="*/ 142 w 142"/>
                <a:gd name="T67" fmla="*/ 128 h 218"/>
                <a:gd name="T68" fmla="*/ 142 w 142"/>
                <a:gd name="T69" fmla="*/ 104 h 218"/>
                <a:gd name="T70" fmla="*/ 138 w 142"/>
                <a:gd name="T71" fmla="*/ 82 h 218"/>
                <a:gd name="T72" fmla="*/ 132 w 142"/>
                <a:gd name="T73" fmla="*/ 60 h 218"/>
                <a:gd name="T74" fmla="*/ 124 w 142"/>
                <a:gd name="T75" fmla="*/ 42 h 218"/>
                <a:gd name="T76" fmla="*/ 112 w 142"/>
                <a:gd name="T77" fmla="*/ 26 h 218"/>
                <a:gd name="T78" fmla="*/ 102 w 142"/>
                <a:gd name="T79" fmla="*/ 14 h 218"/>
                <a:gd name="T80" fmla="*/ 88 w 142"/>
                <a:gd name="T81" fmla="*/ 6 h 218"/>
                <a:gd name="T82" fmla="*/ 74 w 142"/>
                <a:gd name="T83" fmla="*/ 0 h 218"/>
                <a:gd name="T84" fmla="*/ 74 w 142"/>
                <a:gd name="T85" fmla="*/ 0 h 2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2"/>
                <a:gd name="T130" fmla="*/ 0 h 218"/>
                <a:gd name="T131" fmla="*/ 142 w 142"/>
                <a:gd name="T132" fmla="*/ 218 h 2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2" h="218">
                  <a:moveTo>
                    <a:pt x="74" y="0"/>
                  </a:moveTo>
                  <a:lnTo>
                    <a:pt x="74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46" y="6"/>
                  </a:lnTo>
                  <a:lnTo>
                    <a:pt x="34" y="16"/>
                  </a:lnTo>
                  <a:lnTo>
                    <a:pt x="24" y="30"/>
                  </a:lnTo>
                  <a:lnTo>
                    <a:pt x="14" y="46"/>
                  </a:lnTo>
                  <a:lnTo>
                    <a:pt x="8" y="64"/>
                  </a:lnTo>
                  <a:lnTo>
                    <a:pt x="2" y="86"/>
                  </a:lnTo>
                  <a:lnTo>
                    <a:pt x="0" y="110"/>
                  </a:lnTo>
                  <a:lnTo>
                    <a:pt x="0" y="126"/>
                  </a:lnTo>
                  <a:lnTo>
                    <a:pt x="2" y="142"/>
                  </a:lnTo>
                  <a:lnTo>
                    <a:pt x="6" y="158"/>
                  </a:lnTo>
                  <a:lnTo>
                    <a:pt x="10" y="172"/>
                  </a:lnTo>
                  <a:lnTo>
                    <a:pt x="14" y="186"/>
                  </a:lnTo>
                  <a:lnTo>
                    <a:pt x="20" y="198"/>
                  </a:lnTo>
                  <a:lnTo>
                    <a:pt x="26" y="208"/>
                  </a:lnTo>
                  <a:lnTo>
                    <a:pt x="34" y="218"/>
                  </a:lnTo>
                  <a:lnTo>
                    <a:pt x="44" y="214"/>
                  </a:lnTo>
                  <a:lnTo>
                    <a:pt x="64" y="206"/>
                  </a:lnTo>
                  <a:lnTo>
                    <a:pt x="78" y="204"/>
                  </a:lnTo>
                  <a:lnTo>
                    <a:pt x="94" y="204"/>
                  </a:lnTo>
                  <a:lnTo>
                    <a:pt x="108" y="208"/>
                  </a:lnTo>
                  <a:lnTo>
                    <a:pt x="120" y="212"/>
                  </a:lnTo>
                  <a:lnTo>
                    <a:pt x="128" y="194"/>
                  </a:lnTo>
                  <a:lnTo>
                    <a:pt x="136" y="174"/>
                  </a:lnTo>
                  <a:lnTo>
                    <a:pt x="140" y="152"/>
                  </a:lnTo>
                  <a:lnTo>
                    <a:pt x="142" y="128"/>
                  </a:lnTo>
                  <a:lnTo>
                    <a:pt x="142" y="104"/>
                  </a:lnTo>
                  <a:lnTo>
                    <a:pt x="138" y="82"/>
                  </a:lnTo>
                  <a:lnTo>
                    <a:pt x="132" y="60"/>
                  </a:lnTo>
                  <a:lnTo>
                    <a:pt x="124" y="42"/>
                  </a:lnTo>
                  <a:lnTo>
                    <a:pt x="112" y="26"/>
                  </a:lnTo>
                  <a:lnTo>
                    <a:pt x="102" y="14"/>
                  </a:lnTo>
                  <a:lnTo>
                    <a:pt x="88" y="6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CDA23EB-C9CF-2048-86C9-A33AB12B4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2278"/>
              <a:ext cx="124" cy="200"/>
            </a:xfrm>
            <a:custGeom>
              <a:avLst/>
              <a:gdLst>
                <a:gd name="T0" fmla="*/ 60 w 124"/>
                <a:gd name="T1" fmla="*/ 0 h 200"/>
                <a:gd name="T2" fmla="*/ 60 w 124"/>
                <a:gd name="T3" fmla="*/ 0 h 200"/>
                <a:gd name="T4" fmla="*/ 48 w 124"/>
                <a:gd name="T5" fmla="*/ 2 h 200"/>
                <a:gd name="T6" fmla="*/ 36 w 124"/>
                <a:gd name="T7" fmla="*/ 8 h 200"/>
                <a:gd name="T8" fmla="*/ 26 w 124"/>
                <a:gd name="T9" fmla="*/ 18 h 200"/>
                <a:gd name="T10" fmla="*/ 18 w 124"/>
                <a:gd name="T11" fmla="*/ 30 h 200"/>
                <a:gd name="T12" fmla="*/ 10 w 124"/>
                <a:gd name="T13" fmla="*/ 46 h 200"/>
                <a:gd name="T14" fmla="*/ 4 w 124"/>
                <a:gd name="T15" fmla="*/ 64 h 200"/>
                <a:gd name="T16" fmla="*/ 0 w 124"/>
                <a:gd name="T17" fmla="*/ 84 h 200"/>
                <a:gd name="T18" fmla="*/ 0 w 124"/>
                <a:gd name="T19" fmla="*/ 106 h 200"/>
                <a:gd name="T20" fmla="*/ 0 w 124"/>
                <a:gd name="T21" fmla="*/ 106 h 200"/>
                <a:gd name="T22" fmla="*/ 0 w 124"/>
                <a:gd name="T23" fmla="*/ 120 h 200"/>
                <a:gd name="T24" fmla="*/ 2 w 124"/>
                <a:gd name="T25" fmla="*/ 136 h 200"/>
                <a:gd name="T26" fmla="*/ 10 w 124"/>
                <a:gd name="T27" fmla="*/ 162 h 200"/>
                <a:gd name="T28" fmla="*/ 14 w 124"/>
                <a:gd name="T29" fmla="*/ 172 h 200"/>
                <a:gd name="T30" fmla="*/ 20 w 124"/>
                <a:gd name="T31" fmla="*/ 184 h 200"/>
                <a:gd name="T32" fmla="*/ 26 w 124"/>
                <a:gd name="T33" fmla="*/ 192 h 200"/>
                <a:gd name="T34" fmla="*/ 34 w 124"/>
                <a:gd name="T35" fmla="*/ 200 h 200"/>
                <a:gd name="T36" fmla="*/ 34 w 124"/>
                <a:gd name="T37" fmla="*/ 200 h 200"/>
                <a:gd name="T38" fmla="*/ 54 w 124"/>
                <a:gd name="T39" fmla="*/ 192 h 200"/>
                <a:gd name="T40" fmla="*/ 54 w 124"/>
                <a:gd name="T41" fmla="*/ 192 h 200"/>
                <a:gd name="T42" fmla="*/ 66 w 124"/>
                <a:gd name="T43" fmla="*/ 190 h 200"/>
                <a:gd name="T44" fmla="*/ 78 w 124"/>
                <a:gd name="T45" fmla="*/ 190 h 200"/>
                <a:gd name="T46" fmla="*/ 88 w 124"/>
                <a:gd name="T47" fmla="*/ 192 h 200"/>
                <a:gd name="T48" fmla="*/ 100 w 124"/>
                <a:gd name="T49" fmla="*/ 194 h 200"/>
                <a:gd name="T50" fmla="*/ 100 w 124"/>
                <a:gd name="T51" fmla="*/ 194 h 200"/>
                <a:gd name="T52" fmla="*/ 110 w 124"/>
                <a:gd name="T53" fmla="*/ 176 h 200"/>
                <a:gd name="T54" fmla="*/ 118 w 124"/>
                <a:gd name="T55" fmla="*/ 156 h 200"/>
                <a:gd name="T56" fmla="*/ 122 w 124"/>
                <a:gd name="T57" fmla="*/ 132 h 200"/>
                <a:gd name="T58" fmla="*/ 124 w 124"/>
                <a:gd name="T59" fmla="*/ 106 h 200"/>
                <a:gd name="T60" fmla="*/ 124 w 124"/>
                <a:gd name="T61" fmla="*/ 106 h 200"/>
                <a:gd name="T62" fmla="*/ 122 w 124"/>
                <a:gd name="T63" fmla="*/ 86 h 200"/>
                <a:gd name="T64" fmla="*/ 118 w 124"/>
                <a:gd name="T65" fmla="*/ 66 h 200"/>
                <a:gd name="T66" fmla="*/ 112 w 124"/>
                <a:gd name="T67" fmla="*/ 46 h 200"/>
                <a:gd name="T68" fmla="*/ 104 w 124"/>
                <a:gd name="T69" fmla="*/ 32 h 200"/>
                <a:gd name="T70" fmla="*/ 96 w 124"/>
                <a:gd name="T71" fmla="*/ 18 h 200"/>
                <a:gd name="T72" fmla="*/ 84 w 124"/>
                <a:gd name="T73" fmla="*/ 8 h 200"/>
                <a:gd name="T74" fmla="*/ 74 w 124"/>
                <a:gd name="T75" fmla="*/ 2 h 200"/>
                <a:gd name="T76" fmla="*/ 60 w 124"/>
                <a:gd name="T77" fmla="*/ 0 h 200"/>
                <a:gd name="T78" fmla="*/ 60 w 124"/>
                <a:gd name="T79" fmla="*/ 0 h 20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4"/>
                <a:gd name="T121" fmla="*/ 0 h 200"/>
                <a:gd name="T122" fmla="*/ 124 w 124"/>
                <a:gd name="T123" fmla="*/ 200 h 20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4" h="200">
                  <a:moveTo>
                    <a:pt x="60" y="0"/>
                  </a:moveTo>
                  <a:lnTo>
                    <a:pt x="60" y="0"/>
                  </a:lnTo>
                  <a:lnTo>
                    <a:pt x="48" y="2"/>
                  </a:lnTo>
                  <a:lnTo>
                    <a:pt x="36" y="8"/>
                  </a:lnTo>
                  <a:lnTo>
                    <a:pt x="26" y="18"/>
                  </a:lnTo>
                  <a:lnTo>
                    <a:pt x="18" y="30"/>
                  </a:lnTo>
                  <a:lnTo>
                    <a:pt x="10" y="46"/>
                  </a:lnTo>
                  <a:lnTo>
                    <a:pt x="4" y="64"/>
                  </a:lnTo>
                  <a:lnTo>
                    <a:pt x="0" y="84"/>
                  </a:lnTo>
                  <a:lnTo>
                    <a:pt x="0" y="106"/>
                  </a:lnTo>
                  <a:lnTo>
                    <a:pt x="0" y="120"/>
                  </a:lnTo>
                  <a:lnTo>
                    <a:pt x="2" y="136"/>
                  </a:lnTo>
                  <a:lnTo>
                    <a:pt x="10" y="162"/>
                  </a:lnTo>
                  <a:lnTo>
                    <a:pt x="14" y="172"/>
                  </a:lnTo>
                  <a:lnTo>
                    <a:pt x="20" y="184"/>
                  </a:lnTo>
                  <a:lnTo>
                    <a:pt x="26" y="192"/>
                  </a:lnTo>
                  <a:lnTo>
                    <a:pt x="34" y="200"/>
                  </a:lnTo>
                  <a:lnTo>
                    <a:pt x="54" y="192"/>
                  </a:lnTo>
                  <a:lnTo>
                    <a:pt x="66" y="190"/>
                  </a:lnTo>
                  <a:lnTo>
                    <a:pt x="78" y="190"/>
                  </a:lnTo>
                  <a:lnTo>
                    <a:pt x="88" y="192"/>
                  </a:lnTo>
                  <a:lnTo>
                    <a:pt x="100" y="194"/>
                  </a:lnTo>
                  <a:lnTo>
                    <a:pt x="110" y="176"/>
                  </a:lnTo>
                  <a:lnTo>
                    <a:pt x="118" y="156"/>
                  </a:lnTo>
                  <a:lnTo>
                    <a:pt x="122" y="132"/>
                  </a:lnTo>
                  <a:lnTo>
                    <a:pt x="124" y="106"/>
                  </a:lnTo>
                  <a:lnTo>
                    <a:pt x="122" y="86"/>
                  </a:lnTo>
                  <a:lnTo>
                    <a:pt x="118" y="66"/>
                  </a:lnTo>
                  <a:lnTo>
                    <a:pt x="112" y="46"/>
                  </a:lnTo>
                  <a:lnTo>
                    <a:pt x="104" y="32"/>
                  </a:lnTo>
                  <a:lnTo>
                    <a:pt x="96" y="18"/>
                  </a:lnTo>
                  <a:lnTo>
                    <a:pt x="84" y="8"/>
                  </a:lnTo>
                  <a:lnTo>
                    <a:pt x="74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9E96B46-572A-0048-BCC9-6354734EB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2278"/>
              <a:ext cx="124" cy="120"/>
            </a:xfrm>
            <a:custGeom>
              <a:avLst/>
              <a:gdLst>
                <a:gd name="T0" fmla="*/ 60 w 124"/>
                <a:gd name="T1" fmla="*/ 18 h 120"/>
                <a:gd name="T2" fmla="*/ 60 w 124"/>
                <a:gd name="T3" fmla="*/ 18 h 120"/>
                <a:gd name="T4" fmla="*/ 72 w 124"/>
                <a:gd name="T5" fmla="*/ 20 h 120"/>
                <a:gd name="T6" fmla="*/ 84 w 124"/>
                <a:gd name="T7" fmla="*/ 26 h 120"/>
                <a:gd name="T8" fmla="*/ 94 w 124"/>
                <a:gd name="T9" fmla="*/ 36 h 120"/>
                <a:gd name="T10" fmla="*/ 104 w 124"/>
                <a:gd name="T11" fmla="*/ 48 h 120"/>
                <a:gd name="T12" fmla="*/ 112 w 124"/>
                <a:gd name="T13" fmla="*/ 64 h 120"/>
                <a:gd name="T14" fmla="*/ 118 w 124"/>
                <a:gd name="T15" fmla="*/ 80 h 120"/>
                <a:gd name="T16" fmla="*/ 122 w 124"/>
                <a:gd name="T17" fmla="*/ 100 h 120"/>
                <a:gd name="T18" fmla="*/ 124 w 124"/>
                <a:gd name="T19" fmla="*/ 120 h 120"/>
                <a:gd name="T20" fmla="*/ 124 w 124"/>
                <a:gd name="T21" fmla="*/ 120 h 120"/>
                <a:gd name="T22" fmla="*/ 124 w 124"/>
                <a:gd name="T23" fmla="*/ 106 h 120"/>
                <a:gd name="T24" fmla="*/ 124 w 124"/>
                <a:gd name="T25" fmla="*/ 106 h 120"/>
                <a:gd name="T26" fmla="*/ 122 w 124"/>
                <a:gd name="T27" fmla="*/ 86 h 120"/>
                <a:gd name="T28" fmla="*/ 118 w 124"/>
                <a:gd name="T29" fmla="*/ 66 h 120"/>
                <a:gd name="T30" fmla="*/ 112 w 124"/>
                <a:gd name="T31" fmla="*/ 46 h 120"/>
                <a:gd name="T32" fmla="*/ 104 w 124"/>
                <a:gd name="T33" fmla="*/ 32 h 120"/>
                <a:gd name="T34" fmla="*/ 96 w 124"/>
                <a:gd name="T35" fmla="*/ 18 h 120"/>
                <a:gd name="T36" fmla="*/ 84 w 124"/>
                <a:gd name="T37" fmla="*/ 8 h 120"/>
                <a:gd name="T38" fmla="*/ 74 w 124"/>
                <a:gd name="T39" fmla="*/ 2 h 120"/>
                <a:gd name="T40" fmla="*/ 60 w 124"/>
                <a:gd name="T41" fmla="*/ 0 h 120"/>
                <a:gd name="T42" fmla="*/ 60 w 124"/>
                <a:gd name="T43" fmla="*/ 0 h 120"/>
                <a:gd name="T44" fmla="*/ 48 w 124"/>
                <a:gd name="T45" fmla="*/ 2 h 120"/>
                <a:gd name="T46" fmla="*/ 36 w 124"/>
                <a:gd name="T47" fmla="*/ 8 h 120"/>
                <a:gd name="T48" fmla="*/ 26 w 124"/>
                <a:gd name="T49" fmla="*/ 18 h 120"/>
                <a:gd name="T50" fmla="*/ 18 w 124"/>
                <a:gd name="T51" fmla="*/ 30 h 120"/>
                <a:gd name="T52" fmla="*/ 10 w 124"/>
                <a:gd name="T53" fmla="*/ 46 h 120"/>
                <a:gd name="T54" fmla="*/ 4 w 124"/>
                <a:gd name="T55" fmla="*/ 64 h 120"/>
                <a:gd name="T56" fmla="*/ 0 w 124"/>
                <a:gd name="T57" fmla="*/ 84 h 120"/>
                <a:gd name="T58" fmla="*/ 0 w 124"/>
                <a:gd name="T59" fmla="*/ 106 h 120"/>
                <a:gd name="T60" fmla="*/ 0 w 124"/>
                <a:gd name="T61" fmla="*/ 106 h 120"/>
                <a:gd name="T62" fmla="*/ 0 w 124"/>
                <a:gd name="T63" fmla="*/ 112 h 120"/>
                <a:gd name="T64" fmla="*/ 0 w 124"/>
                <a:gd name="T65" fmla="*/ 112 h 120"/>
                <a:gd name="T66" fmla="*/ 2 w 124"/>
                <a:gd name="T67" fmla="*/ 92 h 120"/>
                <a:gd name="T68" fmla="*/ 6 w 124"/>
                <a:gd name="T69" fmla="*/ 74 h 120"/>
                <a:gd name="T70" fmla="*/ 12 w 124"/>
                <a:gd name="T71" fmla="*/ 58 h 120"/>
                <a:gd name="T72" fmla="*/ 20 w 124"/>
                <a:gd name="T73" fmla="*/ 44 h 120"/>
                <a:gd name="T74" fmla="*/ 28 w 124"/>
                <a:gd name="T75" fmla="*/ 34 h 120"/>
                <a:gd name="T76" fmla="*/ 38 w 124"/>
                <a:gd name="T77" fmla="*/ 24 h 120"/>
                <a:gd name="T78" fmla="*/ 48 w 124"/>
                <a:gd name="T79" fmla="*/ 20 h 120"/>
                <a:gd name="T80" fmla="*/ 60 w 124"/>
                <a:gd name="T81" fmla="*/ 18 h 120"/>
                <a:gd name="T82" fmla="*/ 60 w 124"/>
                <a:gd name="T83" fmla="*/ 18 h 1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4"/>
                <a:gd name="T127" fmla="*/ 0 h 120"/>
                <a:gd name="T128" fmla="*/ 124 w 124"/>
                <a:gd name="T129" fmla="*/ 120 h 12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4" h="120">
                  <a:moveTo>
                    <a:pt x="60" y="18"/>
                  </a:moveTo>
                  <a:lnTo>
                    <a:pt x="60" y="18"/>
                  </a:lnTo>
                  <a:lnTo>
                    <a:pt x="72" y="20"/>
                  </a:lnTo>
                  <a:lnTo>
                    <a:pt x="84" y="26"/>
                  </a:lnTo>
                  <a:lnTo>
                    <a:pt x="94" y="36"/>
                  </a:lnTo>
                  <a:lnTo>
                    <a:pt x="104" y="48"/>
                  </a:lnTo>
                  <a:lnTo>
                    <a:pt x="112" y="64"/>
                  </a:lnTo>
                  <a:lnTo>
                    <a:pt x="118" y="80"/>
                  </a:lnTo>
                  <a:lnTo>
                    <a:pt x="122" y="100"/>
                  </a:lnTo>
                  <a:lnTo>
                    <a:pt x="124" y="120"/>
                  </a:lnTo>
                  <a:lnTo>
                    <a:pt x="124" y="106"/>
                  </a:lnTo>
                  <a:lnTo>
                    <a:pt x="122" y="86"/>
                  </a:lnTo>
                  <a:lnTo>
                    <a:pt x="118" y="66"/>
                  </a:lnTo>
                  <a:lnTo>
                    <a:pt x="112" y="46"/>
                  </a:lnTo>
                  <a:lnTo>
                    <a:pt x="104" y="32"/>
                  </a:lnTo>
                  <a:lnTo>
                    <a:pt x="96" y="18"/>
                  </a:lnTo>
                  <a:lnTo>
                    <a:pt x="84" y="8"/>
                  </a:lnTo>
                  <a:lnTo>
                    <a:pt x="74" y="2"/>
                  </a:lnTo>
                  <a:lnTo>
                    <a:pt x="60" y="0"/>
                  </a:lnTo>
                  <a:lnTo>
                    <a:pt x="48" y="2"/>
                  </a:lnTo>
                  <a:lnTo>
                    <a:pt x="36" y="8"/>
                  </a:lnTo>
                  <a:lnTo>
                    <a:pt x="26" y="18"/>
                  </a:lnTo>
                  <a:lnTo>
                    <a:pt x="18" y="30"/>
                  </a:lnTo>
                  <a:lnTo>
                    <a:pt x="10" y="46"/>
                  </a:lnTo>
                  <a:lnTo>
                    <a:pt x="4" y="64"/>
                  </a:lnTo>
                  <a:lnTo>
                    <a:pt x="0" y="84"/>
                  </a:lnTo>
                  <a:lnTo>
                    <a:pt x="0" y="106"/>
                  </a:lnTo>
                  <a:lnTo>
                    <a:pt x="0" y="112"/>
                  </a:lnTo>
                  <a:lnTo>
                    <a:pt x="2" y="92"/>
                  </a:lnTo>
                  <a:lnTo>
                    <a:pt x="6" y="74"/>
                  </a:lnTo>
                  <a:lnTo>
                    <a:pt x="12" y="58"/>
                  </a:lnTo>
                  <a:lnTo>
                    <a:pt x="20" y="44"/>
                  </a:lnTo>
                  <a:lnTo>
                    <a:pt x="28" y="34"/>
                  </a:lnTo>
                  <a:lnTo>
                    <a:pt x="38" y="24"/>
                  </a:lnTo>
                  <a:lnTo>
                    <a:pt x="48" y="20"/>
                  </a:lnTo>
                  <a:lnTo>
                    <a:pt x="60" y="18"/>
                  </a:lnTo>
                  <a:close/>
                </a:path>
              </a:pathLst>
            </a:custGeom>
            <a:solidFill>
              <a:srgbClr val="E7E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C9F9C1B1-A2A4-354B-8220-5683B3C15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204"/>
              <a:ext cx="152" cy="88"/>
            </a:xfrm>
            <a:custGeom>
              <a:avLst/>
              <a:gdLst>
                <a:gd name="T0" fmla="*/ 152 w 152"/>
                <a:gd name="T1" fmla="*/ 88 h 88"/>
                <a:gd name="T2" fmla="*/ 152 w 152"/>
                <a:gd name="T3" fmla="*/ 88 h 88"/>
                <a:gd name="T4" fmla="*/ 148 w 152"/>
                <a:gd name="T5" fmla="*/ 80 h 88"/>
                <a:gd name="T6" fmla="*/ 138 w 152"/>
                <a:gd name="T7" fmla="*/ 62 h 88"/>
                <a:gd name="T8" fmla="*/ 120 w 152"/>
                <a:gd name="T9" fmla="*/ 38 h 88"/>
                <a:gd name="T10" fmla="*/ 110 w 152"/>
                <a:gd name="T11" fmla="*/ 26 h 88"/>
                <a:gd name="T12" fmla="*/ 96 w 152"/>
                <a:gd name="T13" fmla="*/ 14 h 88"/>
                <a:gd name="T14" fmla="*/ 96 w 152"/>
                <a:gd name="T15" fmla="*/ 14 h 88"/>
                <a:gd name="T16" fmla="*/ 86 w 152"/>
                <a:gd name="T17" fmla="*/ 8 h 88"/>
                <a:gd name="T18" fmla="*/ 74 w 152"/>
                <a:gd name="T19" fmla="*/ 2 h 88"/>
                <a:gd name="T20" fmla="*/ 62 w 152"/>
                <a:gd name="T21" fmla="*/ 0 h 88"/>
                <a:gd name="T22" fmla="*/ 50 w 152"/>
                <a:gd name="T23" fmla="*/ 0 h 88"/>
                <a:gd name="T24" fmla="*/ 40 w 152"/>
                <a:gd name="T25" fmla="*/ 2 h 88"/>
                <a:gd name="T26" fmla="*/ 30 w 152"/>
                <a:gd name="T27" fmla="*/ 4 h 88"/>
                <a:gd name="T28" fmla="*/ 22 w 152"/>
                <a:gd name="T29" fmla="*/ 8 h 88"/>
                <a:gd name="T30" fmla="*/ 14 w 152"/>
                <a:gd name="T31" fmla="*/ 12 h 88"/>
                <a:gd name="T32" fmla="*/ 8 w 152"/>
                <a:gd name="T33" fmla="*/ 18 h 88"/>
                <a:gd name="T34" fmla="*/ 4 w 152"/>
                <a:gd name="T35" fmla="*/ 24 h 88"/>
                <a:gd name="T36" fmla="*/ 2 w 152"/>
                <a:gd name="T37" fmla="*/ 30 h 88"/>
                <a:gd name="T38" fmla="*/ 0 w 152"/>
                <a:gd name="T39" fmla="*/ 34 h 88"/>
                <a:gd name="T40" fmla="*/ 2 w 152"/>
                <a:gd name="T41" fmla="*/ 38 h 88"/>
                <a:gd name="T42" fmla="*/ 6 w 152"/>
                <a:gd name="T43" fmla="*/ 42 h 88"/>
                <a:gd name="T44" fmla="*/ 12 w 152"/>
                <a:gd name="T45" fmla="*/ 44 h 88"/>
                <a:gd name="T46" fmla="*/ 20 w 152"/>
                <a:gd name="T47" fmla="*/ 46 h 88"/>
                <a:gd name="T48" fmla="*/ 20 w 152"/>
                <a:gd name="T49" fmla="*/ 46 h 88"/>
                <a:gd name="T50" fmla="*/ 32 w 152"/>
                <a:gd name="T51" fmla="*/ 42 h 88"/>
                <a:gd name="T52" fmla="*/ 42 w 152"/>
                <a:gd name="T53" fmla="*/ 38 h 88"/>
                <a:gd name="T54" fmla="*/ 58 w 152"/>
                <a:gd name="T55" fmla="*/ 28 h 88"/>
                <a:gd name="T56" fmla="*/ 64 w 152"/>
                <a:gd name="T57" fmla="*/ 24 h 88"/>
                <a:gd name="T58" fmla="*/ 72 w 152"/>
                <a:gd name="T59" fmla="*/ 24 h 88"/>
                <a:gd name="T60" fmla="*/ 82 w 152"/>
                <a:gd name="T61" fmla="*/ 26 h 88"/>
                <a:gd name="T62" fmla="*/ 94 w 152"/>
                <a:gd name="T63" fmla="*/ 32 h 88"/>
                <a:gd name="T64" fmla="*/ 94 w 152"/>
                <a:gd name="T65" fmla="*/ 32 h 88"/>
                <a:gd name="T66" fmla="*/ 108 w 152"/>
                <a:gd name="T67" fmla="*/ 42 h 88"/>
                <a:gd name="T68" fmla="*/ 120 w 152"/>
                <a:gd name="T69" fmla="*/ 50 h 88"/>
                <a:gd name="T70" fmla="*/ 138 w 152"/>
                <a:gd name="T71" fmla="*/ 68 h 88"/>
                <a:gd name="T72" fmla="*/ 148 w 152"/>
                <a:gd name="T73" fmla="*/ 82 h 88"/>
                <a:gd name="T74" fmla="*/ 152 w 152"/>
                <a:gd name="T75" fmla="*/ 88 h 88"/>
                <a:gd name="T76" fmla="*/ 152 w 152"/>
                <a:gd name="T77" fmla="*/ 88 h 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2"/>
                <a:gd name="T118" fmla="*/ 0 h 88"/>
                <a:gd name="T119" fmla="*/ 152 w 152"/>
                <a:gd name="T120" fmla="*/ 88 h 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2" h="88">
                  <a:moveTo>
                    <a:pt x="152" y="88"/>
                  </a:moveTo>
                  <a:lnTo>
                    <a:pt x="152" y="88"/>
                  </a:lnTo>
                  <a:lnTo>
                    <a:pt x="148" y="80"/>
                  </a:lnTo>
                  <a:lnTo>
                    <a:pt x="138" y="62"/>
                  </a:lnTo>
                  <a:lnTo>
                    <a:pt x="120" y="38"/>
                  </a:lnTo>
                  <a:lnTo>
                    <a:pt x="110" y="26"/>
                  </a:lnTo>
                  <a:lnTo>
                    <a:pt x="96" y="14"/>
                  </a:lnTo>
                  <a:lnTo>
                    <a:pt x="86" y="8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0"/>
                  </a:lnTo>
                  <a:lnTo>
                    <a:pt x="40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4" y="24"/>
                  </a:lnTo>
                  <a:lnTo>
                    <a:pt x="2" y="30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20" y="46"/>
                  </a:lnTo>
                  <a:lnTo>
                    <a:pt x="32" y="42"/>
                  </a:lnTo>
                  <a:lnTo>
                    <a:pt x="42" y="38"/>
                  </a:lnTo>
                  <a:lnTo>
                    <a:pt x="58" y="28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82" y="26"/>
                  </a:lnTo>
                  <a:lnTo>
                    <a:pt x="94" y="32"/>
                  </a:lnTo>
                  <a:lnTo>
                    <a:pt x="108" y="42"/>
                  </a:lnTo>
                  <a:lnTo>
                    <a:pt x="120" y="50"/>
                  </a:lnTo>
                  <a:lnTo>
                    <a:pt x="138" y="68"/>
                  </a:lnTo>
                  <a:lnTo>
                    <a:pt x="148" y="82"/>
                  </a:lnTo>
                  <a:lnTo>
                    <a:pt x="152" y="88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FF223C19-115F-E147-BECE-3EE1B8E26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" y="2466"/>
              <a:ext cx="130" cy="32"/>
            </a:xfrm>
            <a:custGeom>
              <a:avLst/>
              <a:gdLst>
                <a:gd name="T0" fmla="*/ 0 w 130"/>
                <a:gd name="T1" fmla="*/ 22 h 32"/>
                <a:gd name="T2" fmla="*/ 0 w 130"/>
                <a:gd name="T3" fmla="*/ 22 h 32"/>
                <a:gd name="T4" fmla="*/ 12 w 130"/>
                <a:gd name="T5" fmla="*/ 14 h 32"/>
                <a:gd name="T6" fmla="*/ 26 w 130"/>
                <a:gd name="T7" fmla="*/ 8 h 32"/>
                <a:gd name="T8" fmla="*/ 42 w 130"/>
                <a:gd name="T9" fmla="*/ 2 h 32"/>
                <a:gd name="T10" fmla="*/ 62 w 130"/>
                <a:gd name="T11" fmla="*/ 0 h 32"/>
                <a:gd name="T12" fmla="*/ 74 w 130"/>
                <a:gd name="T13" fmla="*/ 0 h 32"/>
                <a:gd name="T14" fmla="*/ 84 w 130"/>
                <a:gd name="T15" fmla="*/ 2 h 32"/>
                <a:gd name="T16" fmla="*/ 96 w 130"/>
                <a:gd name="T17" fmla="*/ 6 h 32"/>
                <a:gd name="T18" fmla="*/ 106 w 130"/>
                <a:gd name="T19" fmla="*/ 12 h 32"/>
                <a:gd name="T20" fmla="*/ 118 w 130"/>
                <a:gd name="T21" fmla="*/ 20 h 32"/>
                <a:gd name="T22" fmla="*/ 130 w 130"/>
                <a:gd name="T23" fmla="*/ 32 h 32"/>
                <a:gd name="T24" fmla="*/ 130 w 130"/>
                <a:gd name="T25" fmla="*/ 32 h 32"/>
                <a:gd name="T26" fmla="*/ 122 w 130"/>
                <a:gd name="T27" fmla="*/ 26 h 32"/>
                <a:gd name="T28" fmla="*/ 112 w 130"/>
                <a:gd name="T29" fmla="*/ 18 h 32"/>
                <a:gd name="T30" fmla="*/ 98 w 130"/>
                <a:gd name="T31" fmla="*/ 12 h 32"/>
                <a:gd name="T32" fmla="*/ 78 w 130"/>
                <a:gd name="T33" fmla="*/ 8 h 32"/>
                <a:gd name="T34" fmla="*/ 56 w 130"/>
                <a:gd name="T35" fmla="*/ 8 h 32"/>
                <a:gd name="T36" fmla="*/ 44 w 130"/>
                <a:gd name="T37" fmla="*/ 8 h 32"/>
                <a:gd name="T38" fmla="*/ 30 w 130"/>
                <a:gd name="T39" fmla="*/ 12 h 32"/>
                <a:gd name="T40" fmla="*/ 16 w 130"/>
                <a:gd name="T41" fmla="*/ 16 h 32"/>
                <a:gd name="T42" fmla="*/ 0 w 130"/>
                <a:gd name="T43" fmla="*/ 22 h 32"/>
                <a:gd name="T44" fmla="*/ 0 w 130"/>
                <a:gd name="T45" fmla="*/ 22 h 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0"/>
                <a:gd name="T70" fmla="*/ 0 h 32"/>
                <a:gd name="T71" fmla="*/ 130 w 130"/>
                <a:gd name="T72" fmla="*/ 32 h 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0" h="32">
                  <a:moveTo>
                    <a:pt x="0" y="22"/>
                  </a:moveTo>
                  <a:lnTo>
                    <a:pt x="0" y="22"/>
                  </a:lnTo>
                  <a:lnTo>
                    <a:pt x="12" y="14"/>
                  </a:lnTo>
                  <a:lnTo>
                    <a:pt x="26" y="8"/>
                  </a:lnTo>
                  <a:lnTo>
                    <a:pt x="42" y="2"/>
                  </a:lnTo>
                  <a:lnTo>
                    <a:pt x="62" y="0"/>
                  </a:lnTo>
                  <a:lnTo>
                    <a:pt x="74" y="0"/>
                  </a:lnTo>
                  <a:lnTo>
                    <a:pt x="84" y="2"/>
                  </a:lnTo>
                  <a:lnTo>
                    <a:pt x="96" y="6"/>
                  </a:lnTo>
                  <a:lnTo>
                    <a:pt x="106" y="12"/>
                  </a:lnTo>
                  <a:lnTo>
                    <a:pt x="118" y="20"/>
                  </a:lnTo>
                  <a:lnTo>
                    <a:pt x="130" y="32"/>
                  </a:lnTo>
                  <a:lnTo>
                    <a:pt x="122" y="26"/>
                  </a:lnTo>
                  <a:lnTo>
                    <a:pt x="112" y="18"/>
                  </a:lnTo>
                  <a:lnTo>
                    <a:pt x="98" y="12"/>
                  </a:lnTo>
                  <a:lnTo>
                    <a:pt x="78" y="8"/>
                  </a:lnTo>
                  <a:lnTo>
                    <a:pt x="56" y="8"/>
                  </a:lnTo>
                  <a:lnTo>
                    <a:pt x="44" y="8"/>
                  </a:lnTo>
                  <a:lnTo>
                    <a:pt x="30" y="12"/>
                  </a:lnTo>
                  <a:lnTo>
                    <a:pt x="16" y="16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1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A665C50C-129D-1B42-9F34-B3DC85724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" y="2340"/>
              <a:ext cx="84" cy="116"/>
            </a:xfrm>
            <a:custGeom>
              <a:avLst/>
              <a:gdLst>
                <a:gd name="T0" fmla="*/ 0 w 84"/>
                <a:gd name="T1" fmla="*/ 56 h 116"/>
                <a:gd name="T2" fmla="*/ 0 w 84"/>
                <a:gd name="T3" fmla="*/ 56 h 116"/>
                <a:gd name="T4" fmla="*/ 0 w 84"/>
                <a:gd name="T5" fmla="*/ 68 h 116"/>
                <a:gd name="T6" fmla="*/ 2 w 84"/>
                <a:gd name="T7" fmla="*/ 78 h 116"/>
                <a:gd name="T8" fmla="*/ 4 w 84"/>
                <a:gd name="T9" fmla="*/ 88 h 116"/>
                <a:gd name="T10" fmla="*/ 10 w 84"/>
                <a:gd name="T11" fmla="*/ 98 h 116"/>
                <a:gd name="T12" fmla="*/ 16 w 84"/>
                <a:gd name="T13" fmla="*/ 104 h 116"/>
                <a:gd name="T14" fmla="*/ 22 w 84"/>
                <a:gd name="T15" fmla="*/ 110 h 116"/>
                <a:gd name="T16" fmla="*/ 30 w 84"/>
                <a:gd name="T17" fmla="*/ 114 h 116"/>
                <a:gd name="T18" fmla="*/ 38 w 84"/>
                <a:gd name="T19" fmla="*/ 116 h 116"/>
                <a:gd name="T20" fmla="*/ 38 w 84"/>
                <a:gd name="T21" fmla="*/ 116 h 116"/>
                <a:gd name="T22" fmla="*/ 48 w 84"/>
                <a:gd name="T23" fmla="*/ 114 h 116"/>
                <a:gd name="T24" fmla="*/ 56 w 84"/>
                <a:gd name="T25" fmla="*/ 112 h 116"/>
                <a:gd name="T26" fmla="*/ 64 w 84"/>
                <a:gd name="T27" fmla="*/ 108 h 116"/>
                <a:gd name="T28" fmla="*/ 70 w 84"/>
                <a:gd name="T29" fmla="*/ 100 h 116"/>
                <a:gd name="T30" fmla="*/ 76 w 84"/>
                <a:gd name="T31" fmla="*/ 92 h 116"/>
                <a:gd name="T32" fmla="*/ 80 w 84"/>
                <a:gd name="T33" fmla="*/ 82 h 116"/>
                <a:gd name="T34" fmla="*/ 84 w 84"/>
                <a:gd name="T35" fmla="*/ 72 h 116"/>
                <a:gd name="T36" fmla="*/ 84 w 84"/>
                <a:gd name="T37" fmla="*/ 60 h 116"/>
                <a:gd name="T38" fmla="*/ 84 w 84"/>
                <a:gd name="T39" fmla="*/ 60 h 116"/>
                <a:gd name="T40" fmla="*/ 84 w 84"/>
                <a:gd name="T41" fmla="*/ 48 h 116"/>
                <a:gd name="T42" fmla="*/ 82 w 84"/>
                <a:gd name="T43" fmla="*/ 38 h 116"/>
                <a:gd name="T44" fmla="*/ 80 w 84"/>
                <a:gd name="T45" fmla="*/ 28 h 116"/>
                <a:gd name="T46" fmla="*/ 74 w 84"/>
                <a:gd name="T47" fmla="*/ 18 h 116"/>
                <a:gd name="T48" fmla="*/ 68 w 84"/>
                <a:gd name="T49" fmla="*/ 12 h 116"/>
                <a:gd name="T50" fmla="*/ 62 w 84"/>
                <a:gd name="T51" fmla="*/ 6 h 116"/>
                <a:gd name="T52" fmla="*/ 54 w 84"/>
                <a:gd name="T53" fmla="*/ 2 h 116"/>
                <a:gd name="T54" fmla="*/ 44 w 84"/>
                <a:gd name="T55" fmla="*/ 0 h 116"/>
                <a:gd name="T56" fmla="*/ 44 w 84"/>
                <a:gd name="T57" fmla="*/ 0 h 116"/>
                <a:gd name="T58" fmla="*/ 36 w 84"/>
                <a:gd name="T59" fmla="*/ 2 h 116"/>
                <a:gd name="T60" fmla="*/ 28 w 84"/>
                <a:gd name="T61" fmla="*/ 4 h 116"/>
                <a:gd name="T62" fmla="*/ 20 w 84"/>
                <a:gd name="T63" fmla="*/ 10 h 116"/>
                <a:gd name="T64" fmla="*/ 14 w 84"/>
                <a:gd name="T65" fmla="*/ 16 h 116"/>
                <a:gd name="T66" fmla="*/ 8 w 84"/>
                <a:gd name="T67" fmla="*/ 24 h 116"/>
                <a:gd name="T68" fmla="*/ 4 w 84"/>
                <a:gd name="T69" fmla="*/ 34 h 116"/>
                <a:gd name="T70" fmla="*/ 0 w 84"/>
                <a:gd name="T71" fmla="*/ 44 h 116"/>
                <a:gd name="T72" fmla="*/ 0 w 84"/>
                <a:gd name="T73" fmla="*/ 56 h 116"/>
                <a:gd name="T74" fmla="*/ 0 w 84"/>
                <a:gd name="T75" fmla="*/ 56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4"/>
                <a:gd name="T115" fmla="*/ 0 h 116"/>
                <a:gd name="T116" fmla="*/ 84 w 84"/>
                <a:gd name="T117" fmla="*/ 116 h 1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4" h="116">
                  <a:moveTo>
                    <a:pt x="0" y="56"/>
                  </a:moveTo>
                  <a:lnTo>
                    <a:pt x="0" y="56"/>
                  </a:lnTo>
                  <a:lnTo>
                    <a:pt x="0" y="68"/>
                  </a:lnTo>
                  <a:lnTo>
                    <a:pt x="2" y="78"/>
                  </a:lnTo>
                  <a:lnTo>
                    <a:pt x="4" y="88"/>
                  </a:lnTo>
                  <a:lnTo>
                    <a:pt x="10" y="98"/>
                  </a:lnTo>
                  <a:lnTo>
                    <a:pt x="16" y="104"/>
                  </a:lnTo>
                  <a:lnTo>
                    <a:pt x="22" y="110"/>
                  </a:lnTo>
                  <a:lnTo>
                    <a:pt x="30" y="114"/>
                  </a:lnTo>
                  <a:lnTo>
                    <a:pt x="38" y="116"/>
                  </a:lnTo>
                  <a:lnTo>
                    <a:pt x="48" y="114"/>
                  </a:lnTo>
                  <a:lnTo>
                    <a:pt x="56" y="112"/>
                  </a:lnTo>
                  <a:lnTo>
                    <a:pt x="64" y="108"/>
                  </a:lnTo>
                  <a:lnTo>
                    <a:pt x="70" y="100"/>
                  </a:lnTo>
                  <a:lnTo>
                    <a:pt x="76" y="92"/>
                  </a:lnTo>
                  <a:lnTo>
                    <a:pt x="80" y="82"/>
                  </a:lnTo>
                  <a:lnTo>
                    <a:pt x="84" y="72"/>
                  </a:lnTo>
                  <a:lnTo>
                    <a:pt x="84" y="60"/>
                  </a:lnTo>
                  <a:lnTo>
                    <a:pt x="84" y="48"/>
                  </a:lnTo>
                  <a:lnTo>
                    <a:pt x="82" y="38"/>
                  </a:lnTo>
                  <a:lnTo>
                    <a:pt x="80" y="28"/>
                  </a:lnTo>
                  <a:lnTo>
                    <a:pt x="74" y="18"/>
                  </a:lnTo>
                  <a:lnTo>
                    <a:pt x="68" y="12"/>
                  </a:lnTo>
                  <a:lnTo>
                    <a:pt x="62" y="6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4"/>
                  </a:lnTo>
                  <a:lnTo>
                    <a:pt x="4" y="34"/>
                  </a:lnTo>
                  <a:lnTo>
                    <a:pt x="0" y="44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5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BD4EA169-D460-6B4A-8B98-6E47FC56B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" y="2352"/>
              <a:ext cx="68" cy="92"/>
            </a:xfrm>
            <a:custGeom>
              <a:avLst/>
              <a:gdLst>
                <a:gd name="T0" fmla="*/ 0 w 68"/>
                <a:gd name="T1" fmla="*/ 44 h 92"/>
                <a:gd name="T2" fmla="*/ 0 w 68"/>
                <a:gd name="T3" fmla="*/ 44 h 92"/>
                <a:gd name="T4" fmla="*/ 0 w 68"/>
                <a:gd name="T5" fmla="*/ 54 h 92"/>
                <a:gd name="T6" fmla="*/ 2 w 68"/>
                <a:gd name="T7" fmla="*/ 62 h 92"/>
                <a:gd name="T8" fmla="*/ 4 w 68"/>
                <a:gd name="T9" fmla="*/ 70 h 92"/>
                <a:gd name="T10" fmla="*/ 8 w 68"/>
                <a:gd name="T11" fmla="*/ 78 h 92"/>
                <a:gd name="T12" fmla="*/ 12 w 68"/>
                <a:gd name="T13" fmla="*/ 84 h 92"/>
                <a:gd name="T14" fmla="*/ 18 w 68"/>
                <a:gd name="T15" fmla="*/ 88 h 92"/>
                <a:gd name="T16" fmla="*/ 24 w 68"/>
                <a:gd name="T17" fmla="*/ 90 h 92"/>
                <a:gd name="T18" fmla="*/ 32 w 68"/>
                <a:gd name="T19" fmla="*/ 92 h 92"/>
                <a:gd name="T20" fmla="*/ 32 w 68"/>
                <a:gd name="T21" fmla="*/ 92 h 92"/>
                <a:gd name="T22" fmla="*/ 38 w 68"/>
                <a:gd name="T23" fmla="*/ 92 h 92"/>
                <a:gd name="T24" fmla="*/ 46 w 68"/>
                <a:gd name="T25" fmla="*/ 90 h 92"/>
                <a:gd name="T26" fmla="*/ 52 w 68"/>
                <a:gd name="T27" fmla="*/ 86 h 92"/>
                <a:gd name="T28" fmla="*/ 56 w 68"/>
                <a:gd name="T29" fmla="*/ 80 h 92"/>
                <a:gd name="T30" fmla="*/ 62 w 68"/>
                <a:gd name="T31" fmla="*/ 74 h 92"/>
                <a:gd name="T32" fmla="*/ 64 w 68"/>
                <a:gd name="T33" fmla="*/ 66 h 92"/>
                <a:gd name="T34" fmla="*/ 68 w 68"/>
                <a:gd name="T35" fmla="*/ 58 h 92"/>
                <a:gd name="T36" fmla="*/ 68 w 68"/>
                <a:gd name="T37" fmla="*/ 48 h 92"/>
                <a:gd name="T38" fmla="*/ 68 w 68"/>
                <a:gd name="T39" fmla="*/ 48 h 92"/>
                <a:gd name="T40" fmla="*/ 68 w 68"/>
                <a:gd name="T41" fmla="*/ 38 h 92"/>
                <a:gd name="T42" fmla="*/ 66 w 68"/>
                <a:gd name="T43" fmla="*/ 30 h 92"/>
                <a:gd name="T44" fmla="*/ 64 w 68"/>
                <a:gd name="T45" fmla="*/ 22 h 92"/>
                <a:gd name="T46" fmla="*/ 60 w 68"/>
                <a:gd name="T47" fmla="*/ 14 h 92"/>
                <a:gd name="T48" fmla="*/ 56 w 68"/>
                <a:gd name="T49" fmla="*/ 8 h 92"/>
                <a:gd name="T50" fmla="*/ 50 w 68"/>
                <a:gd name="T51" fmla="*/ 4 h 92"/>
                <a:gd name="T52" fmla="*/ 44 w 68"/>
                <a:gd name="T53" fmla="*/ 2 h 92"/>
                <a:gd name="T54" fmla="*/ 36 w 68"/>
                <a:gd name="T55" fmla="*/ 0 h 92"/>
                <a:gd name="T56" fmla="*/ 36 w 68"/>
                <a:gd name="T57" fmla="*/ 0 h 92"/>
                <a:gd name="T58" fmla="*/ 30 w 68"/>
                <a:gd name="T59" fmla="*/ 0 h 92"/>
                <a:gd name="T60" fmla="*/ 22 w 68"/>
                <a:gd name="T61" fmla="*/ 2 h 92"/>
                <a:gd name="T62" fmla="*/ 16 w 68"/>
                <a:gd name="T63" fmla="*/ 6 h 92"/>
                <a:gd name="T64" fmla="*/ 12 w 68"/>
                <a:gd name="T65" fmla="*/ 12 h 92"/>
                <a:gd name="T66" fmla="*/ 6 w 68"/>
                <a:gd name="T67" fmla="*/ 18 h 92"/>
                <a:gd name="T68" fmla="*/ 4 w 68"/>
                <a:gd name="T69" fmla="*/ 26 h 92"/>
                <a:gd name="T70" fmla="*/ 0 w 68"/>
                <a:gd name="T71" fmla="*/ 34 h 92"/>
                <a:gd name="T72" fmla="*/ 0 w 68"/>
                <a:gd name="T73" fmla="*/ 44 h 92"/>
                <a:gd name="T74" fmla="*/ 0 w 68"/>
                <a:gd name="T75" fmla="*/ 44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92"/>
                <a:gd name="T116" fmla="*/ 68 w 68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92">
                  <a:moveTo>
                    <a:pt x="0" y="44"/>
                  </a:moveTo>
                  <a:lnTo>
                    <a:pt x="0" y="44"/>
                  </a:lnTo>
                  <a:lnTo>
                    <a:pt x="0" y="54"/>
                  </a:lnTo>
                  <a:lnTo>
                    <a:pt x="2" y="62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2" y="84"/>
                  </a:lnTo>
                  <a:lnTo>
                    <a:pt x="18" y="88"/>
                  </a:lnTo>
                  <a:lnTo>
                    <a:pt x="24" y="90"/>
                  </a:lnTo>
                  <a:lnTo>
                    <a:pt x="32" y="92"/>
                  </a:lnTo>
                  <a:lnTo>
                    <a:pt x="38" y="92"/>
                  </a:lnTo>
                  <a:lnTo>
                    <a:pt x="46" y="90"/>
                  </a:lnTo>
                  <a:lnTo>
                    <a:pt x="52" y="86"/>
                  </a:lnTo>
                  <a:lnTo>
                    <a:pt x="56" y="80"/>
                  </a:lnTo>
                  <a:lnTo>
                    <a:pt x="62" y="74"/>
                  </a:lnTo>
                  <a:lnTo>
                    <a:pt x="64" y="66"/>
                  </a:lnTo>
                  <a:lnTo>
                    <a:pt x="68" y="58"/>
                  </a:lnTo>
                  <a:lnTo>
                    <a:pt x="68" y="48"/>
                  </a:lnTo>
                  <a:lnTo>
                    <a:pt x="68" y="38"/>
                  </a:lnTo>
                  <a:lnTo>
                    <a:pt x="66" y="30"/>
                  </a:lnTo>
                  <a:lnTo>
                    <a:pt x="64" y="22"/>
                  </a:lnTo>
                  <a:lnTo>
                    <a:pt x="60" y="14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6"/>
                  </a:lnTo>
                  <a:lnTo>
                    <a:pt x="0" y="3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DA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48131C60-F0FE-2848-9C88-F06C7847D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" y="2372"/>
              <a:ext cx="44" cy="56"/>
            </a:xfrm>
            <a:custGeom>
              <a:avLst/>
              <a:gdLst>
                <a:gd name="T0" fmla="*/ 0 w 44"/>
                <a:gd name="T1" fmla="*/ 26 h 56"/>
                <a:gd name="T2" fmla="*/ 0 w 44"/>
                <a:gd name="T3" fmla="*/ 26 h 56"/>
                <a:gd name="T4" fmla="*/ 0 w 44"/>
                <a:gd name="T5" fmla="*/ 38 h 56"/>
                <a:gd name="T6" fmla="*/ 4 w 44"/>
                <a:gd name="T7" fmla="*/ 48 h 56"/>
                <a:gd name="T8" fmla="*/ 12 w 44"/>
                <a:gd name="T9" fmla="*/ 54 h 56"/>
                <a:gd name="T10" fmla="*/ 20 w 44"/>
                <a:gd name="T11" fmla="*/ 56 h 56"/>
                <a:gd name="T12" fmla="*/ 20 w 44"/>
                <a:gd name="T13" fmla="*/ 56 h 56"/>
                <a:gd name="T14" fmla="*/ 30 w 44"/>
                <a:gd name="T15" fmla="*/ 54 h 56"/>
                <a:gd name="T16" fmla="*/ 36 w 44"/>
                <a:gd name="T17" fmla="*/ 48 h 56"/>
                <a:gd name="T18" fmla="*/ 42 w 44"/>
                <a:gd name="T19" fmla="*/ 40 h 56"/>
                <a:gd name="T20" fmla="*/ 44 w 44"/>
                <a:gd name="T21" fmla="*/ 30 h 56"/>
                <a:gd name="T22" fmla="*/ 44 w 44"/>
                <a:gd name="T23" fmla="*/ 30 h 56"/>
                <a:gd name="T24" fmla="*/ 44 w 44"/>
                <a:gd name="T25" fmla="*/ 18 h 56"/>
                <a:gd name="T26" fmla="*/ 38 w 44"/>
                <a:gd name="T27" fmla="*/ 8 h 56"/>
                <a:gd name="T28" fmla="*/ 32 w 44"/>
                <a:gd name="T29" fmla="*/ 2 h 56"/>
                <a:gd name="T30" fmla="*/ 24 w 44"/>
                <a:gd name="T31" fmla="*/ 0 h 56"/>
                <a:gd name="T32" fmla="*/ 24 w 44"/>
                <a:gd name="T33" fmla="*/ 0 h 56"/>
                <a:gd name="T34" fmla="*/ 14 w 44"/>
                <a:gd name="T35" fmla="*/ 2 h 56"/>
                <a:gd name="T36" fmla="*/ 8 w 44"/>
                <a:gd name="T37" fmla="*/ 6 h 56"/>
                <a:gd name="T38" fmla="*/ 2 w 44"/>
                <a:gd name="T39" fmla="*/ 16 h 56"/>
                <a:gd name="T40" fmla="*/ 0 w 44"/>
                <a:gd name="T41" fmla="*/ 26 h 56"/>
                <a:gd name="T42" fmla="*/ 0 w 44"/>
                <a:gd name="T43" fmla="*/ 26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56"/>
                <a:gd name="T68" fmla="*/ 44 w 44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56">
                  <a:moveTo>
                    <a:pt x="0" y="26"/>
                  </a:moveTo>
                  <a:lnTo>
                    <a:pt x="0" y="26"/>
                  </a:lnTo>
                  <a:lnTo>
                    <a:pt x="0" y="38"/>
                  </a:lnTo>
                  <a:lnTo>
                    <a:pt x="4" y="48"/>
                  </a:lnTo>
                  <a:lnTo>
                    <a:pt x="12" y="54"/>
                  </a:lnTo>
                  <a:lnTo>
                    <a:pt x="20" y="56"/>
                  </a:lnTo>
                  <a:lnTo>
                    <a:pt x="30" y="54"/>
                  </a:lnTo>
                  <a:lnTo>
                    <a:pt x="36" y="48"/>
                  </a:lnTo>
                  <a:lnTo>
                    <a:pt x="42" y="40"/>
                  </a:lnTo>
                  <a:lnTo>
                    <a:pt x="44" y="30"/>
                  </a:lnTo>
                  <a:lnTo>
                    <a:pt x="44" y="18"/>
                  </a:lnTo>
                  <a:lnTo>
                    <a:pt x="38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144449EC-8B79-8944-AFDA-48DC58FD0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8" y="2370"/>
              <a:ext cx="18" cy="22"/>
            </a:xfrm>
            <a:custGeom>
              <a:avLst/>
              <a:gdLst>
                <a:gd name="T0" fmla="*/ 2 w 18"/>
                <a:gd name="T1" fmla="*/ 10 h 22"/>
                <a:gd name="T2" fmla="*/ 2 w 18"/>
                <a:gd name="T3" fmla="*/ 10 h 22"/>
                <a:gd name="T4" fmla="*/ 0 w 18"/>
                <a:gd name="T5" fmla="*/ 14 h 22"/>
                <a:gd name="T6" fmla="*/ 2 w 18"/>
                <a:gd name="T7" fmla="*/ 18 h 22"/>
                <a:gd name="T8" fmla="*/ 4 w 18"/>
                <a:gd name="T9" fmla="*/ 20 h 22"/>
                <a:gd name="T10" fmla="*/ 8 w 18"/>
                <a:gd name="T11" fmla="*/ 22 h 22"/>
                <a:gd name="T12" fmla="*/ 8 w 18"/>
                <a:gd name="T13" fmla="*/ 22 h 22"/>
                <a:gd name="T14" fmla="*/ 12 w 18"/>
                <a:gd name="T15" fmla="*/ 22 h 22"/>
                <a:gd name="T16" fmla="*/ 14 w 18"/>
                <a:gd name="T17" fmla="*/ 20 h 22"/>
                <a:gd name="T18" fmla="*/ 16 w 18"/>
                <a:gd name="T19" fmla="*/ 16 h 22"/>
                <a:gd name="T20" fmla="*/ 18 w 18"/>
                <a:gd name="T21" fmla="*/ 12 h 22"/>
                <a:gd name="T22" fmla="*/ 18 w 18"/>
                <a:gd name="T23" fmla="*/ 12 h 22"/>
                <a:gd name="T24" fmla="*/ 18 w 18"/>
                <a:gd name="T25" fmla="*/ 8 h 22"/>
                <a:gd name="T26" fmla="*/ 18 w 18"/>
                <a:gd name="T27" fmla="*/ 4 h 22"/>
                <a:gd name="T28" fmla="*/ 14 w 18"/>
                <a:gd name="T29" fmla="*/ 2 h 22"/>
                <a:gd name="T30" fmla="*/ 12 w 18"/>
                <a:gd name="T31" fmla="*/ 0 h 22"/>
                <a:gd name="T32" fmla="*/ 12 w 18"/>
                <a:gd name="T33" fmla="*/ 0 h 22"/>
                <a:gd name="T34" fmla="*/ 8 w 18"/>
                <a:gd name="T35" fmla="*/ 0 h 22"/>
                <a:gd name="T36" fmla="*/ 6 w 18"/>
                <a:gd name="T37" fmla="*/ 2 h 22"/>
                <a:gd name="T38" fmla="*/ 2 w 18"/>
                <a:gd name="T39" fmla="*/ 6 h 22"/>
                <a:gd name="T40" fmla="*/ 2 w 18"/>
                <a:gd name="T41" fmla="*/ 10 h 22"/>
                <a:gd name="T42" fmla="*/ 2 w 18"/>
                <a:gd name="T43" fmla="*/ 10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2"/>
                <a:gd name="T68" fmla="*/ 18 w 18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2">
                  <a:moveTo>
                    <a:pt x="2" y="10"/>
                  </a:moveTo>
                  <a:lnTo>
                    <a:pt x="2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8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F5217B48-05D3-3E49-B634-FAD160D63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" y="2410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6 w 10"/>
                <a:gd name="T3" fmla="*/ 0 h 10"/>
                <a:gd name="T4" fmla="*/ 2 w 10"/>
                <a:gd name="T5" fmla="*/ 0 h 10"/>
                <a:gd name="T6" fmla="*/ 0 w 10"/>
                <a:gd name="T7" fmla="*/ 2 h 10"/>
                <a:gd name="T8" fmla="*/ 0 w 10"/>
                <a:gd name="T9" fmla="*/ 2 h 10"/>
                <a:gd name="T10" fmla="*/ 0 w 10"/>
                <a:gd name="T11" fmla="*/ 6 h 10"/>
                <a:gd name="T12" fmla="*/ 4 w 10"/>
                <a:gd name="T13" fmla="*/ 10 h 10"/>
                <a:gd name="T14" fmla="*/ 4 w 10"/>
                <a:gd name="T15" fmla="*/ 10 h 10"/>
                <a:gd name="T16" fmla="*/ 8 w 10"/>
                <a:gd name="T17" fmla="*/ 10 h 10"/>
                <a:gd name="T18" fmla="*/ 10 w 10"/>
                <a:gd name="T19" fmla="*/ 6 h 10"/>
                <a:gd name="T20" fmla="*/ 10 w 10"/>
                <a:gd name="T21" fmla="*/ 6 h 10"/>
                <a:gd name="T22" fmla="*/ 10 w 10"/>
                <a:gd name="T23" fmla="*/ 2 h 10"/>
                <a:gd name="T24" fmla="*/ 6 w 10"/>
                <a:gd name="T25" fmla="*/ 0 h 10"/>
                <a:gd name="T26" fmla="*/ 6 w 10"/>
                <a:gd name="T27" fmla="*/ 0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"/>
                <a:gd name="T43" fmla="*/ 0 h 10"/>
                <a:gd name="T44" fmla="*/ 10 w 10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" h="10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3FA46F32-590A-0941-8B89-0E801F2DC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" y="2746"/>
              <a:ext cx="72" cy="26"/>
            </a:xfrm>
            <a:custGeom>
              <a:avLst/>
              <a:gdLst>
                <a:gd name="T0" fmla="*/ 72 w 72"/>
                <a:gd name="T1" fmla="*/ 0 h 26"/>
                <a:gd name="T2" fmla="*/ 72 w 72"/>
                <a:gd name="T3" fmla="*/ 0 h 26"/>
                <a:gd name="T4" fmla="*/ 70 w 72"/>
                <a:gd name="T5" fmla="*/ 4 h 26"/>
                <a:gd name="T6" fmla="*/ 64 w 72"/>
                <a:gd name="T7" fmla="*/ 12 h 26"/>
                <a:gd name="T8" fmla="*/ 54 w 72"/>
                <a:gd name="T9" fmla="*/ 20 h 26"/>
                <a:gd name="T10" fmla="*/ 46 w 72"/>
                <a:gd name="T11" fmla="*/ 24 h 26"/>
                <a:gd name="T12" fmla="*/ 40 w 72"/>
                <a:gd name="T13" fmla="*/ 26 h 26"/>
                <a:gd name="T14" fmla="*/ 40 w 72"/>
                <a:gd name="T15" fmla="*/ 26 h 26"/>
                <a:gd name="T16" fmla="*/ 28 w 72"/>
                <a:gd name="T17" fmla="*/ 26 h 26"/>
                <a:gd name="T18" fmla="*/ 16 w 72"/>
                <a:gd name="T19" fmla="*/ 22 h 26"/>
                <a:gd name="T20" fmla="*/ 0 w 72"/>
                <a:gd name="T21" fmla="*/ 14 h 26"/>
                <a:gd name="T22" fmla="*/ 0 w 72"/>
                <a:gd name="T23" fmla="*/ 14 h 26"/>
                <a:gd name="T24" fmla="*/ 10 w 72"/>
                <a:gd name="T25" fmla="*/ 16 h 26"/>
                <a:gd name="T26" fmla="*/ 24 w 72"/>
                <a:gd name="T27" fmla="*/ 16 h 26"/>
                <a:gd name="T28" fmla="*/ 38 w 72"/>
                <a:gd name="T29" fmla="*/ 14 h 26"/>
                <a:gd name="T30" fmla="*/ 38 w 72"/>
                <a:gd name="T31" fmla="*/ 14 h 26"/>
                <a:gd name="T32" fmla="*/ 52 w 72"/>
                <a:gd name="T33" fmla="*/ 10 h 26"/>
                <a:gd name="T34" fmla="*/ 64 w 72"/>
                <a:gd name="T35" fmla="*/ 6 h 26"/>
                <a:gd name="T36" fmla="*/ 72 w 72"/>
                <a:gd name="T37" fmla="*/ 0 h 26"/>
                <a:gd name="T38" fmla="*/ 72 w 72"/>
                <a:gd name="T39" fmla="*/ 0 h 2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26"/>
                <a:gd name="T62" fmla="*/ 72 w 72"/>
                <a:gd name="T63" fmla="*/ 26 h 2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26">
                  <a:moveTo>
                    <a:pt x="72" y="0"/>
                  </a:moveTo>
                  <a:lnTo>
                    <a:pt x="72" y="0"/>
                  </a:lnTo>
                  <a:lnTo>
                    <a:pt x="70" y="4"/>
                  </a:lnTo>
                  <a:lnTo>
                    <a:pt x="64" y="12"/>
                  </a:lnTo>
                  <a:lnTo>
                    <a:pt x="54" y="20"/>
                  </a:lnTo>
                  <a:lnTo>
                    <a:pt x="46" y="24"/>
                  </a:lnTo>
                  <a:lnTo>
                    <a:pt x="40" y="26"/>
                  </a:lnTo>
                  <a:lnTo>
                    <a:pt x="28" y="26"/>
                  </a:lnTo>
                  <a:lnTo>
                    <a:pt x="16" y="22"/>
                  </a:lnTo>
                  <a:lnTo>
                    <a:pt x="0" y="14"/>
                  </a:lnTo>
                  <a:lnTo>
                    <a:pt x="10" y="16"/>
                  </a:lnTo>
                  <a:lnTo>
                    <a:pt x="24" y="16"/>
                  </a:lnTo>
                  <a:lnTo>
                    <a:pt x="38" y="14"/>
                  </a:lnTo>
                  <a:lnTo>
                    <a:pt x="52" y="10"/>
                  </a:lnTo>
                  <a:lnTo>
                    <a:pt x="64" y="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4984F1FD-BEF9-F64D-A4CF-CDE18375D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2520"/>
              <a:ext cx="260" cy="224"/>
            </a:xfrm>
            <a:custGeom>
              <a:avLst/>
              <a:gdLst>
                <a:gd name="T0" fmla="*/ 260 w 260"/>
                <a:gd name="T1" fmla="*/ 0 h 224"/>
                <a:gd name="T2" fmla="*/ 260 w 260"/>
                <a:gd name="T3" fmla="*/ 0 h 224"/>
                <a:gd name="T4" fmla="*/ 250 w 260"/>
                <a:gd name="T5" fmla="*/ 10 h 224"/>
                <a:gd name="T6" fmla="*/ 240 w 260"/>
                <a:gd name="T7" fmla="*/ 18 h 224"/>
                <a:gd name="T8" fmla="*/ 212 w 260"/>
                <a:gd name="T9" fmla="*/ 36 h 224"/>
                <a:gd name="T10" fmla="*/ 180 w 260"/>
                <a:gd name="T11" fmla="*/ 54 h 224"/>
                <a:gd name="T12" fmla="*/ 144 w 260"/>
                <a:gd name="T13" fmla="*/ 68 h 224"/>
                <a:gd name="T14" fmla="*/ 124 w 260"/>
                <a:gd name="T15" fmla="*/ 72 h 224"/>
                <a:gd name="T16" fmla="*/ 106 w 260"/>
                <a:gd name="T17" fmla="*/ 76 h 224"/>
                <a:gd name="T18" fmla="*/ 86 w 260"/>
                <a:gd name="T19" fmla="*/ 80 h 224"/>
                <a:gd name="T20" fmla="*/ 68 w 260"/>
                <a:gd name="T21" fmla="*/ 80 h 224"/>
                <a:gd name="T22" fmla="*/ 50 w 260"/>
                <a:gd name="T23" fmla="*/ 78 h 224"/>
                <a:gd name="T24" fmla="*/ 32 w 260"/>
                <a:gd name="T25" fmla="*/ 74 h 224"/>
                <a:gd name="T26" fmla="*/ 16 w 260"/>
                <a:gd name="T27" fmla="*/ 68 h 224"/>
                <a:gd name="T28" fmla="*/ 0 w 260"/>
                <a:gd name="T29" fmla="*/ 60 h 224"/>
                <a:gd name="T30" fmla="*/ 0 w 260"/>
                <a:gd name="T31" fmla="*/ 60 h 224"/>
                <a:gd name="T32" fmla="*/ 12 w 260"/>
                <a:gd name="T33" fmla="*/ 72 h 224"/>
                <a:gd name="T34" fmla="*/ 38 w 260"/>
                <a:gd name="T35" fmla="*/ 100 h 224"/>
                <a:gd name="T36" fmla="*/ 54 w 260"/>
                <a:gd name="T37" fmla="*/ 118 h 224"/>
                <a:gd name="T38" fmla="*/ 66 w 260"/>
                <a:gd name="T39" fmla="*/ 138 h 224"/>
                <a:gd name="T40" fmla="*/ 78 w 260"/>
                <a:gd name="T41" fmla="*/ 156 h 224"/>
                <a:gd name="T42" fmla="*/ 82 w 260"/>
                <a:gd name="T43" fmla="*/ 172 h 224"/>
                <a:gd name="T44" fmla="*/ 82 w 260"/>
                <a:gd name="T45" fmla="*/ 172 h 224"/>
                <a:gd name="T46" fmla="*/ 86 w 260"/>
                <a:gd name="T47" fmla="*/ 186 h 224"/>
                <a:gd name="T48" fmla="*/ 88 w 260"/>
                <a:gd name="T49" fmla="*/ 194 h 224"/>
                <a:gd name="T50" fmla="*/ 90 w 260"/>
                <a:gd name="T51" fmla="*/ 202 h 224"/>
                <a:gd name="T52" fmla="*/ 96 w 260"/>
                <a:gd name="T53" fmla="*/ 208 h 224"/>
                <a:gd name="T54" fmla="*/ 104 w 260"/>
                <a:gd name="T55" fmla="*/ 214 h 224"/>
                <a:gd name="T56" fmla="*/ 116 w 260"/>
                <a:gd name="T57" fmla="*/ 218 h 224"/>
                <a:gd name="T58" fmla="*/ 130 w 260"/>
                <a:gd name="T59" fmla="*/ 222 h 224"/>
                <a:gd name="T60" fmla="*/ 130 w 260"/>
                <a:gd name="T61" fmla="*/ 222 h 224"/>
                <a:gd name="T62" fmla="*/ 144 w 260"/>
                <a:gd name="T63" fmla="*/ 224 h 224"/>
                <a:gd name="T64" fmla="*/ 158 w 260"/>
                <a:gd name="T65" fmla="*/ 224 h 224"/>
                <a:gd name="T66" fmla="*/ 170 w 260"/>
                <a:gd name="T67" fmla="*/ 220 h 224"/>
                <a:gd name="T68" fmla="*/ 184 w 260"/>
                <a:gd name="T69" fmla="*/ 212 h 224"/>
                <a:gd name="T70" fmla="*/ 198 w 260"/>
                <a:gd name="T71" fmla="*/ 200 h 224"/>
                <a:gd name="T72" fmla="*/ 212 w 260"/>
                <a:gd name="T73" fmla="*/ 182 h 224"/>
                <a:gd name="T74" fmla="*/ 224 w 260"/>
                <a:gd name="T75" fmla="*/ 160 h 224"/>
                <a:gd name="T76" fmla="*/ 236 w 260"/>
                <a:gd name="T77" fmla="*/ 130 h 224"/>
                <a:gd name="T78" fmla="*/ 236 w 260"/>
                <a:gd name="T79" fmla="*/ 130 h 224"/>
                <a:gd name="T80" fmla="*/ 244 w 260"/>
                <a:gd name="T81" fmla="*/ 100 h 224"/>
                <a:gd name="T82" fmla="*/ 252 w 260"/>
                <a:gd name="T83" fmla="*/ 74 h 224"/>
                <a:gd name="T84" fmla="*/ 256 w 260"/>
                <a:gd name="T85" fmla="*/ 52 h 224"/>
                <a:gd name="T86" fmla="*/ 258 w 260"/>
                <a:gd name="T87" fmla="*/ 34 h 224"/>
                <a:gd name="T88" fmla="*/ 260 w 260"/>
                <a:gd name="T89" fmla="*/ 10 h 224"/>
                <a:gd name="T90" fmla="*/ 260 w 260"/>
                <a:gd name="T91" fmla="*/ 0 h 224"/>
                <a:gd name="T92" fmla="*/ 260 w 260"/>
                <a:gd name="T93" fmla="*/ 0 h 2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24"/>
                <a:gd name="T143" fmla="*/ 260 w 260"/>
                <a:gd name="T144" fmla="*/ 224 h 22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24">
                  <a:moveTo>
                    <a:pt x="260" y="0"/>
                  </a:moveTo>
                  <a:lnTo>
                    <a:pt x="260" y="0"/>
                  </a:lnTo>
                  <a:lnTo>
                    <a:pt x="250" y="10"/>
                  </a:lnTo>
                  <a:lnTo>
                    <a:pt x="240" y="18"/>
                  </a:lnTo>
                  <a:lnTo>
                    <a:pt x="212" y="36"/>
                  </a:lnTo>
                  <a:lnTo>
                    <a:pt x="180" y="54"/>
                  </a:lnTo>
                  <a:lnTo>
                    <a:pt x="144" y="68"/>
                  </a:lnTo>
                  <a:lnTo>
                    <a:pt x="124" y="72"/>
                  </a:lnTo>
                  <a:lnTo>
                    <a:pt x="106" y="76"/>
                  </a:lnTo>
                  <a:lnTo>
                    <a:pt x="86" y="80"/>
                  </a:lnTo>
                  <a:lnTo>
                    <a:pt x="68" y="80"/>
                  </a:lnTo>
                  <a:lnTo>
                    <a:pt x="50" y="78"/>
                  </a:lnTo>
                  <a:lnTo>
                    <a:pt x="32" y="74"/>
                  </a:lnTo>
                  <a:lnTo>
                    <a:pt x="16" y="68"/>
                  </a:lnTo>
                  <a:lnTo>
                    <a:pt x="0" y="60"/>
                  </a:lnTo>
                  <a:lnTo>
                    <a:pt x="12" y="72"/>
                  </a:lnTo>
                  <a:lnTo>
                    <a:pt x="38" y="100"/>
                  </a:lnTo>
                  <a:lnTo>
                    <a:pt x="54" y="118"/>
                  </a:lnTo>
                  <a:lnTo>
                    <a:pt x="66" y="138"/>
                  </a:lnTo>
                  <a:lnTo>
                    <a:pt x="78" y="156"/>
                  </a:lnTo>
                  <a:lnTo>
                    <a:pt x="82" y="172"/>
                  </a:lnTo>
                  <a:lnTo>
                    <a:pt x="86" y="186"/>
                  </a:lnTo>
                  <a:lnTo>
                    <a:pt x="88" y="194"/>
                  </a:lnTo>
                  <a:lnTo>
                    <a:pt x="90" y="202"/>
                  </a:lnTo>
                  <a:lnTo>
                    <a:pt x="96" y="208"/>
                  </a:lnTo>
                  <a:lnTo>
                    <a:pt x="104" y="214"/>
                  </a:lnTo>
                  <a:lnTo>
                    <a:pt x="116" y="218"/>
                  </a:lnTo>
                  <a:lnTo>
                    <a:pt x="130" y="222"/>
                  </a:lnTo>
                  <a:lnTo>
                    <a:pt x="144" y="224"/>
                  </a:lnTo>
                  <a:lnTo>
                    <a:pt x="158" y="224"/>
                  </a:lnTo>
                  <a:lnTo>
                    <a:pt x="170" y="220"/>
                  </a:lnTo>
                  <a:lnTo>
                    <a:pt x="184" y="212"/>
                  </a:lnTo>
                  <a:lnTo>
                    <a:pt x="198" y="200"/>
                  </a:lnTo>
                  <a:lnTo>
                    <a:pt x="212" y="182"/>
                  </a:lnTo>
                  <a:lnTo>
                    <a:pt x="224" y="160"/>
                  </a:lnTo>
                  <a:lnTo>
                    <a:pt x="236" y="130"/>
                  </a:lnTo>
                  <a:lnTo>
                    <a:pt x="244" y="100"/>
                  </a:lnTo>
                  <a:lnTo>
                    <a:pt x="252" y="74"/>
                  </a:lnTo>
                  <a:lnTo>
                    <a:pt x="256" y="52"/>
                  </a:lnTo>
                  <a:lnTo>
                    <a:pt x="258" y="34"/>
                  </a:lnTo>
                  <a:lnTo>
                    <a:pt x="260" y="1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F1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9808CA99-5859-6844-9FAC-38EB0C0E3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2534"/>
              <a:ext cx="226" cy="176"/>
            </a:xfrm>
            <a:custGeom>
              <a:avLst/>
              <a:gdLst>
                <a:gd name="T0" fmla="*/ 226 w 226"/>
                <a:gd name="T1" fmla="*/ 0 h 176"/>
                <a:gd name="T2" fmla="*/ 226 w 226"/>
                <a:gd name="T3" fmla="*/ 0 h 176"/>
                <a:gd name="T4" fmla="*/ 214 w 226"/>
                <a:gd name="T5" fmla="*/ 14 h 176"/>
                <a:gd name="T6" fmla="*/ 200 w 226"/>
                <a:gd name="T7" fmla="*/ 28 h 176"/>
                <a:gd name="T8" fmla="*/ 184 w 226"/>
                <a:gd name="T9" fmla="*/ 40 h 176"/>
                <a:gd name="T10" fmla="*/ 168 w 226"/>
                <a:gd name="T11" fmla="*/ 50 h 176"/>
                <a:gd name="T12" fmla="*/ 150 w 226"/>
                <a:gd name="T13" fmla="*/ 60 h 176"/>
                <a:gd name="T14" fmla="*/ 134 w 226"/>
                <a:gd name="T15" fmla="*/ 68 h 176"/>
                <a:gd name="T16" fmla="*/ 116 w 226"/>
                <a:gd name="T17" fmla="*/ 74 h 176"/>
                <a:gd name="T18" fmla="*/ 98 w 226"/>
                <a:gd name="T19" fmla="*/ 80 h 176"/>
                <a:gd name="T20" fmla="*/ 98 w 226"/>
                <a:gd name="T21" fmla="*/ 80 h 176"/>
                <a:gd name="T22" fmla="*/ 72 w 226"/>
                <a:gd name="T23" fmla="*/ 82 h 176"/>
                <a:gd name="T24" fmla="*/ 48 w 226"/>
                <a:gd name="T25" fmla="*/ 82 h 176"/>
                <a:gd name="T26" fmla="*/ 24 w 226"/>
                <a:gd name="T27" fmla="*/ 76 h 176"/>
                <a:gd name="T28" fmla="*/ 0 w 226"/>
                <a:gd name="T29" fmla="*/ 68 h 176"/>
                <a:gd name="T30" fmla="*/ 0 w 226"/>
                <a:gd name="T31" fmla="*/ 68 h 176"/>
                <a:gd name="T32" fmla="*/ 14 w 226"/>
                <a:gd name="T33" fmla="*/ 82 h 176"/>
                <a:gd name="T34" fmla="*/ 32 w 226"/>
                <a:gd name="T35" fmla="*/ 102 h 176"/>
                <a:gd name="T36" fmla="*/ 42 w 226"/>
                <a:gd name="T37" fmla="*/ 114 h 176"/>
                <a:gd name="T38" fmla="*/ 50 w 226"/>
                <a:gd name="T39" fmla="*/ 126 h 176"/>
                <a:gd name="T40" fmla="*/ 56 w 226"/>
                <a:gd name="T41" fmla="*/ 138 h 176"/>
                <a:gd name="T42" fmla="*/ 60 w 226"/>
                <a:gd name="T43" fmla="*/ 152 h 176"/>
                <a:gd name="T44" fmla="*/ 60 w 226"/>
                <a:gd name="T45" fmla="*/ 152 h 176"/>
                <a:gd name="T46" fmla="*/ 64 w 226"/>
                <a:gd name="T47" fmla="*/ 160 h 176"/>
                <a:gd name="T48" fmla="*/ 68 w 226"/>
                <a:gd name="T49" fmla="*/ 164 h 176"/>
                <a:gd name="T50" fmla="*/ 74 w 226"/>
                <a:gd name="T51" fmla="*/ 170 h 176"/>
                <a:gd name="T52" fmla="*/ 82 w 226"/>
                <a:gd name="T53" fmla="*/ 172 h 176"/>
                <a:gd name="T54" fmla="*/ 90 w 226"/>
                <a:gd name="T55" fmla="*/ 176 h 176"/>
                <a:gd name="T56" fmla="*/ 100 w 226"/>
                <a:gd name="T57" fmla="*/ 176 h 176"/>
                <a:gd name="T58" fmla="*/ 110 w 226"/>
                <a:gd name="T59" fmla="*/ 176 h 176"/>
                <a:gd name="T60" fmla="*/ 122 w 226"/>
                <a:gd name="T61" fmla="*/ 176 h 176"/>
                <a:gd name="T62" fmla="*/ 132 w 226"/>
                <a:gd name="T63" fmla="*/ 174 h 176"/>
                <a:gd name="T64" fmla="*/ 144 w 226"/>
                <a:gd name="T65" fmla="*/ 170 h 176"/>
                <a:gd name="T66" fmla="*/ 156 w 226"/>
                <a:gd name="T67" fmla="*/ 164 h 176"/>
                <a:gd name="T68" fmla="*/ 166 w 226"/>
                <a:gd name="T69" fmla="*/ 158 h 176"/>
                <a:gd name="T70" fmla="*/ 176 w 226"/>
                <a:gd name="T71" fmla="*/ 150 h 176"/>
                <a:gd name="T72" fmla="*/ 186 w 226"/>
                <a:gd name="T73" fmla="*/ 140 h 176"/>
                <a:gd name="T74" fmla="*/ 194 w 226"/>
                <a:gd name="T75" fmla="*/ 128 h 176"/>
                <a:gd name="T76" fmla="*/ 200 w 226"/>
                <a:gd name="T77" fmla="*/ 114 h 176"/>
                <a:gd name="T78" fmla="*/ 200 w 226"/>
                <a:gd name="T79" fmla="*/ 114 h 176"/>
                <a:gd name="T80" fmla="*/ 210 w 226"/>
                <a:gd name="T81" fmla="*/ 88 h 176"/>
                <a:gd name="T82" fmla="*/ 218 w 226"/>
                <a:gd name="T83" fmla="*/ 64 h 176"/>
                <a:gd name="T84" fmla="*/ 222 w 226"/>
                <a:gd name="T85" fmla="*/ 44 h 176"/>
                <a:gd name="T86" fmla="*/ 226 w 226"/>
                <a:gd name="T87" fmla="*/ 28 h 176"/>
                <a:gd name="T88" fmla="*/ 226 w 226"/>
                <a:gd name="T89" fmla="*/ 6 h 176"/>
                <a:gd name="T90" fmla="*/ 226 w 226"/>
                <a:gd name="T91" fmla="*/ 0 h 176"/>
                <a:gd name="T92" fmla="*/ 226 w 226"/>
                <a:gd name="T93" fmla="*/ 0 h 1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26"/>
                <a:gd name="T142" fmla="*/ 0 h 176"/>
                <a:gd name="T143" fmla="*/ 226 w 226"/>
                <a:gd name="T144" fmla="*/ 176 h 17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26" h="176">
                  <a:moveTo>
                    <a:pt x="226" y="0"/>
                  </a:moveTo>
                  <a:lnTo>
                    <a:pt x="226" y="0"/>
                  </a:lnTo>
                  <a:lnTo>
                    <a:pt x="214" y="14"/>
                  </a:lnTo>
                  <a:lnTo>
                    <a:pt x="200" y="28"/>
                  </a:lnTo>
                  <a:lnTo>
                    <a:pt x="184" y="40"/>
                  </a:lnTo>
                  <a:lnTo>
                    <a:pt x="168" y="50"/>
                  </a:lnTo>
                  <a:lnTo>
                    <a:pt x="150" y="60"/>
                  </a:lnTo>
                  <a:lnTo>
                    <a:pt x="134" y="68"/>
                  </a:lnTo>
                  <a:lnTo>
                    <a:pt x="116" y="74"/>
                  </a:lnTo>
                  <a:lnTo>
                    <a:pt x="98" y="80"/>
                  </a:lnTo>
                  <a:lnTo>
                    <a:pt x="72" y="82"/>
                  </a:lnTo>
                  <a:lnTo>
                    <a:pt x="48" y="82"/>
                  </a:lnTo>
                  <a:lnTo>
                    <a:pt x="24" y="76"/>
                  </a:lnTo>
                  <a:lnTo>
                    <a:pt x="0" y="68"/>
                  </a:lnTo>
                  <a:lnTo>
                    <a:pt x="14" y="82"/>
                  </a:lnTo>
                  <a:lnTo>
                    <a:pt x="32" y="102"/>
                  </a:lnTo>
                  <a:lnTo>
                    <a:pt x="42" y="114"/>
                  </a:lnTo>
                  <a:lnTo>
                    <a:pt x="50" y="126"/>
                  </a:lnTo>
                  <a:lnTo>
                    <a:pt x="56" y="138"/>
                  </a:lnTo>
                  <a:lnTo>
                    <a:pt x="60" y="152"/>
                  </a:lnTo>
                  <a:lnTo>
                    <a:pt x="64" y="160"/>
                  </a:lnTo>
                  <a:lnTo>
                    <a:pt x="68" y="164"/>
                  </a:lnTo>
                  <a:lnTo>
                    <a:pt x="74" y="170"/>
                  </a:lnTo>
                  <a:lnTo>
                    <a:pt x="82" y="172"/>
                  </a:lnTo>
                  <a:lnTo>
                    <a:pt x="90" y="176"/>
                  </a:lnTo>
                  <a:lnTo>
                    <a:pt x="100" y="176"/>
                  </a:lnTo>
                  <a:lnTo>
                    <a:pt x="110" y="176"/>
                  </a:lnTo>
                  <a:lnTo>
                    <a:pt x="122" y="176"/>
                  </a:lnTo>
                  <a:lnTo>
                    <a:pt x="132" y="174"/>
                  </a:lnTo>
                  <a:lnTo>
                    <a:pt x="144" y="170"/>
                  </a:lnTo>
                  <a:lnTo>
                    <a:pt x="156" y="164"/>
                  </a:lnTo>
                  <a:lnTo>
                    <a:pt x="166" y="158"/>
                  </a:lnTo>
                  <a:lnTo>
                    <a:pt x="176" y="150"/>
                  </a:lnTo>
                  <a:lnTo>
                    <a:pt x="186" y="140"/>
                  </a:lnTo>
                  <a:lnTo>
                    <a:pt x="194" y="128"/>
                  </a:lnTo>
                  <a:lnTo>
                    <a:pt x="200" y="114"/>
                  </a:lnTo>
                  <a:lnTo>
                    <a:pt x="210" y="88"/>
                  </a:lnTo>
                  <a:lnTo>
                    <a:pt x="218" y="64"/>
                  </a:lnTo>
                  <a:lnTo>
                    <a:pt x="222" y="44"/>
                  </a:lnTo>
                  <a:lnTo>
                    <a:pt x="226" y="28"/>
                  </a:lnTo>
                  <a:lnTo>
                    <a:pt x="226" y="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69528360-8983-1749-9F76-944A8F92E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" y="2612"/>
              <a:ext cx="86" cy="88"/>
            </a:xfrm>
            <a:custGeom>
              <a:avLst/>
              <a:gdLst>
                <a:gd name="T0" fmla="*/ 2 w 86"/>
                <a:gd name="T1" fmla="*/ 84 h 88"/>
                <a:gd name="T2" fmla="*/ 2 w 86"/>
                <a:gd name="T3" fmla="*/ 84 h 88"/>
                <a:gd name="T4" fmla="*/ 26 w 86"/>
                <a:gd name="T5" fmla="*/ 88 h 88"/>
                <a:gd name="T6" fmla="*/ 26 w 86"/>
                <a:gd name="T7" fmla="*/ 88 h 88"/>
                <a:gd name="T8" fmla="*/ 40 w 86"/>
                <a:gd name="T9" fmla="*/ 78 h 88"/>
                <a:gd name="T10" fmla="*/ 52 w 86"/>
                <a:gd name="T11" fmla="*/ 68 h 88"/>
                <a:gd name="T12" fmla="*/ 62 w 86"/>
                <a:gd name="T13" fmla="*/ 54 h 88"/>
                <a:gd name="T14" fmla="*/ 72 w 86"/>
                <a:gd name="T15" fmla="*/ 36 h 88"/>
                <a:gd name="T16" fmla="*/ 72 w 86"/>
                <a:gd name="T17" fmla="*/ 36 h 88"/>
                <a:gd name="T18" fmla="*/ 86 w 86"/>
                <a:gd name="T19" fmla="*/ 0 h 88"/>
                <a:gd name="T20" fmla="*/ 86 w 86"/>
                <a:gd name="T21" fmla="*/ 0 h 88"/>
                <a:gd name="T22" fmla="*/ 60 w 86"/>
                <a:gd name="T23" fmla="*/ 12 h 88"/>
                <a:gd name="T24" fmla="*/ 44 w 86"/>
                <a:gd name="T25" fmla="*/ 20 h 88"/>
                <a:gd name="T26" fmla="*/ 30 w 86"/>
                <a:gd name="T27" fmla="*/ 30 h 88"/>
                <a:gd name="T28" fmla="*/ 16 w 86"/>
                <a:gd name="T29" fmla="*/ 42 h 88"/>
                <a:gd name="T30" fmla="*/ 6 w 86"/>
                <a:gd name="T31" fmla="*/ 56 h 88"/>
                <a:gd name="T32" fmla="*/ 2 w 86"/>
                <a:gd name="T33" fmla="*/ 62 h 88"/>
                <a:gd name="T34" fmla="*/ 0 w 86"/>
                <a:gd name="T35" fmla="*/ 70 h 88"/>
                <a:gd name="T36" fmla="*/ 0 w 86"/>
                <a:gd name="T37" fmla="*/ 76 h 88"/>
                <a:gd name="T38" fmla="*/ 2 w 86"/>
                <a:gd name="T39" fmla="*/ 84 h 88"/>
                <a:gd name="T40" fmla="*/ 2 w 86"/>
                <a:gd name="T41" fmla="*/ 84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88"/>
                <a:gd name="T65" fmla="*/ 86 w 8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88">
                  <a:moveTo>
                    <a:pt x="2" y="84"/>
                  </a:moveTo>
                  <a:lnTo>
                    <a:pt x="2" y="84"/>
                  </a:lnTo>
                  <a:lnTo>
                    <a:pt x="26" y="88"/>
                  </a:lnTo>
                  <a:lnTo>
                    <a:pt x="40" y="78"/>
                  </a:lnTo>
                  <a:lnTo>
                    <a:pt x="52" y="68"/>
                  </a:lnTo>
                  <a:lnTo>
                    <a:pt x="62" y="54"/>
                  </a:lnTo>
                  <a:lnTo>
                    <a:pt x="72" y="36"/>
                  </a:lnTo>
                  <a:lnTo>
                    <a:pt x="86" y="0"/>
                  </a:lnTo>
                  <a:lnTo>
                    <a:pt x="60" y="12"/>
                  </a:lnTo>
                  <a:lnTo>
                    <a:pt x="44" y="20"/>
                  </a:lnTo>
                  <a:lnTo>
                    <a:pt x="30" y="30"/>
                  </a:lnTo>
                  <a:lnTo>
                    <a:pt x="16" y="42"/>
                  </a:lnTo>
                  <a:lnTo>
                    <a:pt x="6" y="56"/>
                  </a:lnTo>
                  <a:lnTo>
                    <a:pt x="2" y="62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C611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2B8655D7-F015-F84D-BDC5-7E7585485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0"/>
              <a:ext cx="120" cy="40"/>
            </a:xfrm>
            <a:custGeom>
              <a:avLst/>
              <a:gdLst>
                <a:gd name="T0" fmla="*/ 92 w 120"/>
                <a:gd name="T1" fmla="*/ 4 h 40"/>
                <a:gd name="T2" fmla="*/ 92 w 120"/>
                <a:gd name="T3" fmla="*/ 4 h 40"/>
                <a:gd name="T4" fmla="*/ 38 w 120"/>
                <a:gd name="T5" fmla="*/ 18 h 40"/>
                <a:gd name="T6" fmla="*/ 16 w 120"/>
                <a:gd name="T7" fmla="*/ 24 h 40"/>
                <a:gd name="T8" fmla="*/ 4 w 120"/>
                <a:gd name="T9" fmla="*/ 24 h 40"/>
                <a:gd name="T10" fmla="*/ 4 w 120"/>
                <a:gd name="T11" fmla="*/ 24 h 40"/>
                <a:gd name="T12" fmla="*/ 0 w 120"/>
                <a:gd name="T13" fmla="*/ 24 h 40"/>
                <a:gd name="T14" fmla="*/ 0 w 120"/>
                <a:gd name="T15" fmla="*/ 28 h 40"/>
                <a:gd name="T16" fmla="*/ 0 w 120"/>
                <a:gd name="T17" fmla="*/ 28 h 40"/>
                <a:gd name="T18" fmla="*/ 8 w 120"/>
                <a:gd name="T19" fmla="*/ 34 h 40"/>
                <a:gd name="T20" fmla="*/ 22 w 120"/>
                <a:gd name="T21" fmla="*/ 40 h 40"/>
                <a:gd name="T22" fmla="*/ 38 w 120"/>
                <a:gd name="T23" fmla="*/ 40 h 40"/>
                <a:gd name="T24" fmla="*/ 54 w 120"/>
                <a:gd name="T25" fmla="*/ 40 h 40"/>
                <a:gd name="T26" fmla="*/ 72 w 120"/>
                <a:gd name="T27" fmla="*/ 36 h 40"/>
                <a:gd name="T28" fmla="*/ 88 w 120"/>
                <a:gd name="T29" fmla="*/ 28 h 40"/>
                <a:gd name="T30" fmla="*/ 104 w 120"/>
                <a:gd name="T31" fmla="*/ 16 h 40"/>
                <a:gd name="T32" fmla="*/ 120 w 120"/>
                <a:gd name="T33" fmla="*/ 0 h 40"/>
                <a:gd name="T34" fmla="*/ 120 w 120"/>
                <a:gd name="T35" fmla="*/ 0 h 40"/>
                <a:gd name="T36" fmla="*/ 108 w 120"/>
                <a:gd name="T37" fmla="*/ 0 h 40"/>
                <a:gd name="T38" fmla="*/ 92 w 120"/>
                <a:gd name="T39" fmla="*/ 4 h 40"/>
                <a:gd name="T40" fmla="*/ 92 w 120"/>
                <a:gd name="T41" fmla="*/ 4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"/>
                <a:gd name="T64" fmla="*/ 0 h 40"/>
                <a:gd name="T65" fmla="*/ 120 w 120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" h="40">
                  <a:moveTo>
                    <a:pt x="92" y="4"/>
                  </a:moveTo>
                  <a:lnTo>
                    <a:pt x="92" y="4"/>
                  </a:lnTo>
                  <a:lnTo>
                    <a:pt x="38" y="18"/>
                  </a:lnTo>
                  <a:lnTo>
                    <a:pt x="16" y="24"/>
                  </a:lnTo>
                  <a:lnTo>
                    <a:pt x="4" y="24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8" y="34"/>
                  </a:lnTo>
                  <a:lnTo>
                    <a:pt x="22" y="40"/>
                  </a:lnTo>
                  <a:lnTo>
                    <a:pt x="38" y="40"/>
                  </a:lnTo>
                  <a:lnTo>
                    <a:pt x="54" y="40"/>
                  </a:lnTo>
                  <a:lnTo>
                    <a:pt x="72" y="36"/>
                  </a:lnTo>
                  <a:lnTo>
                    <a:pt x="88" y="28"/>
                  </a:lnTo>
                  <a:lnTo>
                    <a:pt x="104" y="16"/>
                  </a:lnTo>
                  <a:lnTo>
                    <a:pt x="120" y="0"/>
                  </a:lnTo>
                  <a:lnTo>
                    <a:pt x="108" y="0"/>
                  </a:lnTo>
                  <a:lnTo>
                    <a:pt x="9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6F1D086E-837A-CE46-8F73-D3036CE0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" y="2334"/>
              <a:ext cx="152" cy="204"/>
            </a:xfrm>
            <a:custGeom>
              <a:avLst/>
              <a:gdLst>
                <a:gd name="T0" fmla="*/ 142 w 152"/>
                <a:gd name="T1" fmla="*/ 184 h 204"/>
                <a:gd name="T2" fmla="*/ 142 w 152"/>
                <a:gd name="T3" fmla="*/ 184 h 204"/>
                <a:gd name="T4" fmla="*/ 146 w 152"/>
                <a:gd name="T5" fmla="*/ 174 h 204"/>
                <a:gd name="T6" fmla="*/ 150 w 152"/>
                <a:gd name="T7" fmla="*/ 160 h 204"/>
                <a:gd name="T8" fmla="*/ 152 w 152"/>
                <a:gd name="T9" fmla="*/ 144 h 204"/>
                <a:gd name="T10" fmla="*/ 152 w 152"/>
                <a:gd name="T11" fmla="*/ 130 h 204"/>
                <a:gd name="T12" fmla="*/ 152 w 152"/>
                <a:gd name="T13" fmla="*/ 112 h 204"/>
                <a:gd name="T14" fmla="*/ 150 w 152"/>
                <a:gd name="T15" fmla="*/ 96 h 204"/>
                <a:gd name="T16" fmla="*/ 146 w 152"/>
                <a:gd name="T17" fmla="*/ 80 h 204"/>
                <a:gd name="T18" fmla="*/ 142 w 152"/>
                <a:gd name="T19" fmla="*/ 66 h 204"/>
                <a:gd name="T20" fmla="*/ 142 w 152"/>
                <a:gd name="T21" fmla="*/ 66 h 204"/>
                <a:gd name="T22" fmla="*/ 132 w 152"/>
                <a:gd name="T23" fmla="*/ 46 h 204"/>
                <a:gd name="T24" fmla="*/ 120 w 152"/>
                <a:gd name="T25" fmla="*/ 30 h 204"/>
                <a:gd name="T26" fmla="*/ 106 w 152"/>
                <a:gd name="T27" fmla="*/ 18 h 204"/>
                <a:gd name="T28" fmla="*/ 92 w 152"/>
                <a:gd name="T29" fmla="*/ 8 h 204"/>
                <a:gd name="T30" fmla="*/ 78 w 152"/>
                <a:gd name="T31" fmla="*/ 2 h 204"/>
                <a:gd name="T32" fmla="*/ 62 w 152"/>
                <a:gd name="T33" fmla="*/ 0 h 204"/>
                <a:gd name="T34" fmla="*/ 48 w 152"/>
                <a:gd name="T35" fmla="*/ 2 h 204"/>
                <a:gd name="T36" fmla="*/ 34 w 152"/>
                <a:gd name="T37" fmla="*/ 6 h 204"/>
                <a:gd name="T38" fmla="*/ 34 w 152"/>
                <a:gd name="T39" fmla="*/ 6 h 204"/>
                <a:gd name="T40" fmla="*/ 22 w 152"/>
                <a:gd name="T41" fmla="*/ 14 h 204"/>
                <a:gd name="T42" fmla="*/ 12 w 152"/>
                <a:gd name="T43" fmla="*/ 28 h 204"/>
                <a:gd name="T44" fmla="*/ 6 w 152"/>
                <a:gd name="T45" fmla="*/ 42 h 204"/>
                <a:gd name="T46" fmla="*/ 2 w 152"/>
                <a:gd name="T47" fmla="*/ 60 h 204"/>
                <a:gd name="T48" fmla="*/ 0 w 152"/>
                <a:gd name="T49" fmla="*/ 80 h 204"/>
                <a:gd name="T50" fmla="*/ 2 w 152"/>
                <a:gd name="T51" fmla="*/ 100 h 204"/>
                <a:gd name="T52" fmla="*/ 6 w 152"/>
                <a:gd name="T53" fmla="*/ 122 h 204"/>
                <a:gd name="T54" fmla="*/ 12 w 152"/>
                <a:gd name="T55" fmla="*/ 142 h 204"/>
                <a:gd name="T56" fmla="*/ 12 w 152"/>
                <a:gd name="T57" fmla="*/ 142 h 204"/>
                <a:gd name="T58" fmla="*/ 22 w 152"/>
                <a:gd name="T59" fmla="*/ 162 h 204"/>
                <a:gd name="T60" fmla="*/ 34 w 152"/>
                <a:gd name="T61" fmla="*/ 178 h 204"/>
                <a:gd name="T62" fmla="*/ 46 w 152"/>
                <a:gd name="T63" fmla="*/ 192 h 204"/>
                <a:gd name="T64" fmla="*/ 60 w 152"/>
                <a:gd name="T65" fmla="*/ 204 h 204"/>
                <a:gd name="T66" fmla="*/ 60 w 152"/>
                <a:gd name="T67" fmla="*/ 204 h 204"/>
                <a:gd name="T68" fmla="*/ 68 w 152"/>
                <a:gd name="T69" fmla="*/ 196 h 204"/>
                <a:gd name="T70" fmla="*/ 80 w 152"/>
                <a:gd name="T71" fmla="*/ 190 h 204"/>
                <a:gd name="T72" fmla="*/ 92 w 152"/>
                <a:gd name="T73" fmla="*/ 184 h 204"/>
                <a:gd name="T74" fmla="*/ 104 w 152"/>
                <a:gd name="T75" fmla="*/ 182 h 204"/>
                <a:gd name="T76" fmla="*/ 104 w 152"/>
                <a:gd name="T77" fmla="*/ 182 h 204"/>
                <a:gd name="T78" fmla="*/ 124 w 152"/>
                <a:gd name="T79" fmla="*/ 182 h 204"/>
                <a:gd name="T80" fmla="*/ 134 w 152"/>
                <a:gd name="T81" fmla="*/ 184 h 204"/>
                <a:gd name="T82" fmla="*/ 140 w 152"/>
                <a:gd name="T83" fmla="*/ 184 h 204"/>
                <a:gd name="T84" fmla="*/ 140 w 152"/>
                <a:gd name="T85" fmla="*/ 184 h 204"/>
                <a:gd name="T86" fmla="*/ 142 w 152"/>
                <a:gd name="T87" fmla="*/ 184 h 204"/>
                <a:gd name="T88" fmla="*/ 142 w 152"/>
                <a:gd name="T89" fmla="*/ 184 h 20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52"/>
                <a:gd name="T136" fmla="*/ 0 h 204"/>
                <a:gd name="T137" fmla="*/ 152 w 152"/>
                <a:gd name="T138" fmla="*/ 204 h 20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52" h="204">
                  <a:moveTo>
                    <a:pt x="142" y="184"/>
                  </a:moveTo>
                  <a:lnTo>
                    <a:pt x="142" y="184"/>
                  </a:lnTo>
                  <a:lnTo>
                    <a:pt x="146" y="174"/>
                  </a:lnTo>
                  <a:lnTo>
                    <a:pt x="150" y="160"/>
                  </a:lnTo>
                  <a:lnTo>
                    <a:pt x="152" y="144"/>
                  </a:lnTo>
                  <a:lnTo>
                    <a:pt x="152" y="130"/>
                  </a:lnTo>
                  <a:lnTo>
                    <a:pt x="152" y="112"/>
                  </a:lnTo>
                  <a:lnTo>
                    <a:pt x="150" y="96"/>
                  </a:lnTo>
                  <a:lnTo>
                    <a:pt x="146" y="80"/>
                  </a:lnTo>
                  <a:lnTo>
                    <a:pt x="142" y="66"/>
                  </a:lnTo>
                  <a:lnTo>
                    <a:pt x="132" y="46"/>
                  </a:lnTo>
                  <a:lnTo>
                    <a:pt x="120" y="30"/>
                  </a:lnTo>
                  <a:lnTo>
                    <a:pt x="106" y="18"/>
                  </a:lnTo>
                  <a:lnTo>
                    <a:pt x="92" y="8"/>
                  </a:lnTo>
                  <a:lnTo>
                    <a:pt x="78" y="2"/>
                  </a:lnTo>
                  <a:lnTo>
                    <a:pt x="62" y="0"/>
                  </a:lnTo>
                  <a:lnTo>
                    <a:pt x="48" y="2"/>
                  </a:lnTo>
                  <a:lnTo>
                    <a:pt x="34" y="6"/>
                  </a:lnTo>
                  <a:lnTo>
                    <a:pt x="22" y="14"/>
                  </a:lnTo>
                  <a:lnTo>
                    <a:pt x="12" y="28"/>
                  </a:lnTo>
                  <a:lnTo>
                    <a:pt x="6" y="42"/>
                  </a:lnTo>
                  <a:lnTo>
                    <a:pt x="2" y="60"/>
                  </a:lnTo>
                  <a:lnTo>
                    <a:pt x="0" y="80"/>
                  </a:lnTo>
                  <a:lnTo>
                    <a:pt x="2" y="100"/>
                  </a:lnTo>
                  <a:lnTo>
                    <a:pt x="6" y="122"/>
                  </a:lnTo>
                  <a:lnTo>
                    <a:pt x="12" y="142"/>
                  </a:lnTo>
                  <a:lnTo>
                    <a:pt x="22" y="162"/>
                  </a:lnTo>
                  <a:lnTo>
                    <a:pt x="34" y="178"/>
                  </a:lnTo>
                  <a:lnTo>
                    <a:pt x="46" y="192"/>
                  </a:lnTo>
                  <a:lnTo>
                    <a:pt x="60" y="204"/>
                  </a:lnTo>
                  <a:lnTo>
                    <a:pt x="68" y="196"/>
                  </a:lnTo>
                  <a:lnTo>
                    <a:pt x="80" y="190"/>
                  </a:lnTo>
                  <a:lnTo>
                    <a:pt x="92" y="184"/>
                  </a:lnTo>
                  <a:lnTo>
                    <a:pt x="104" y="182"/>
                  </a:lnTo>
                  <a:lnTo>
                    <a:pt x="124" y="182"/>
                  </a:lnTo>
                  <a:lnTo>
                    <a:pt x="134" y="184"/>
                  </a:lnTo>
                  <a:lnTo>
                    <a:pt x="140" y="184"/>
                  </a:lnTo>
                  <a:lnTo>
                    <a:pt x="142" y="184"/>
                  </a:lnTo>
                  <a:close/>
                </a:path>
              </a:pathLst>
            </a:custGeom>
            <a:solidFill>
              <a:srgbClr val="FDC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7E5934FC-A4B2-0241-B50D-A1F302CA2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" y="2340"/>
              <a:ext cx="140" cy="198"/>
            </a:xfrm>
            <a:custGeom>
              <a:avLst/>
              <a:gdLst>
                <a:gd name="T0" fmla="*/ 30 w 140"/>
                <a:gd name="T1" fmla="*/ 4 h 198"/>
                <a:gd name="T2" fmla="*/ 30 w 140"/>
                <a:gd name="T3" fmla="*/ 4 h 198"/>
                <a:gd name="T4" fmla="*/ 42 w 140"/>
                <a:gd name="T5" fmla="*/ 0 h 198"/>
                <a:gd name="T6" fmla="*/ 54 w 140"/>
                <a:gd name="T7" fmla="*/ 0 h 198"/>
                <a:gd name="T8" fmla="*/ 68 w 140"/>
                <a:gd name="T9" fmla="*/ 4 h 198"/>
                <a:gd name="T10" fmla="*/ 82 w 140"/>
                <a:gd name="T11" fmla="*/ 12 h 198"/>
                <a:gd name="T12" fmla="*/ 94 w 140"/>
                <a:gd name="T13" fmla="*/ 24 h 198"/>
                <a:gd name="T14" fmla="*/ 106 w 140"/>
                <a:gd name="T15" fmla="*/ 38 h 198"/>
                <a:gd name="T16" fmla="*/ 118 w 140"/>
                <a:gd name="T17" fmla="*/ 54 h 198"/>
                <a:gd name="T18" fmla="*/ 128 w 140"/>
                <a:gd name="T19" fmla="*/ 74 h 198"/>
                <a:gd name="T20" fmla="*/ 128 w 140"/>
                <a:gd name="T21" fmla="*/ 74 h 198"/>
                <a:gd name="T22" fmla="*/ 132 w 140"/>
                <a:gd name="T23" fmla="*/ 88 h 198"/>
                <a:gd name="T24" fmla="*/ 136 w 140"/>
                <a:gd name="T25" fmla="*/ 102 h 198"/>
                <a:gd name="T26" fmla="*/ 140 w 140"/>
                <a:gd name="T27" fmla="*/ 130 h 198"/>
                <a:gd name="T28" fmla="*/ 138 w 140"/>
                <a:gd name="T29" fmla="*/ 156 h 198"/>
                <a:gd name="T30" fmla="*/ 136 w 140"/>
                <a:gd name="T31" fmla="*/ 166 h 198"/>
                <a:gd name="T32" fmla="*/ 134 w 140"/>
                <a:gd name="T33" fmla="*/ 178 h 198"/>
                <a:gd name="T34" fmla="*/ 134 w 140"/>
                <a:gd name="T35" fmla="*/ 178 h 198"/>
                <a:gd name="T36" fmla="*/ 104 w 140"/>
                <a:gd name="T37" fmla="*/ 176 h 198"/>
                <a:gd name="T38" fmla="*/ 104 w 140"/>
                <a:gd name="T39" fmla="*/ 176 h 198"/>
                <a:gd name="T40" fmla="*/ 90 w 140"/>
                <a:gd name="T41" fmla="*/ 180 h 198"/>
                <a:gd name="T42" fmla="*/ 78 w 140"/>
                <a:gd name="T43" fmla="*/ 184 h 198"/>
                <a:gd name="T44" fmla="*/ 68 w 140"/>
                <a:gd name="T45" fmla="*/ 192 h 198"/>
                <a:gd name="T46" fmla="*/ 58 w 140"/>
                <a:gd name="T47" fmla="*/ 198 h 198"/>
                <a:gd name="T48" fmla="*/ 58 w 140"/>
                <a:gd name="T49" fmla="*/ 198 h 198"/>
                <a:gd name="T50" fmla="*/ 46 w 140"/>
                <a:gd name="T51" fmla="*/ 188 h 198"/>
                <a:gd name="T52" fmla="*/ 34 w 140"/>
                <a:gd name="T53" fmla="*/ 174 h 198"/>
                <a:gd name="T54" fmla="*/ 22 w 140"/>
                <a:gd name="T55" fmla="*/ 156 h 198"/>
                <a:gd name="T56" fmla="*/ 12 w 140"/>
                <a:gd name="T57" fmla="*/ 136 h 198"/>
                <a:gd name="T58" fmla="*/ 12 w 140"/>
                <a:gd name="T59" fmla="*/ 136 h 198"/>
                <a:gd name="T60" fmla="*/ 6 w 140"/>
                <a:gd name="T61" fmla="*/ 116 h 198"/>
                <a:gd name="T62" fmla="*/ 2 w 140"/>
                <a:gd name="T63" fmla="*/ 94 h 198"/>
                <a:gd name="T64" fmla="*/ 0 w 140"/>
                <a:gd name="T65" fmla="*/ 74 h 198"/>
                <a:gd name="T66" fmla="*/ 0 w 140"/>
                <a:gd name="T67" fmla="*/ 56 h 198"/>
                <a:gd name="T68" fmla="*/ 4 w 140"/>
                <a:gd name="T69" fmla="*/ 40 h 198"/>
                <a:gd name="T70" fmla="*/ 10 w 140"/>
                <a:gd name="T71" fmla="*/ 24 h 198"/>
                <a:gd name="T72" fmla="*/ 18 w 140"/>
                <a:gd name="T73" fmla="*/ 12 h 198"/>
                <a:gd name="T74" fmla="*/ 30 w 140"/>
                <a:gd name="T75" fmla="*/ 4 h 198"/>
                <a:gd name="T76" fmla="*/ 30 w 140"/>
                <a:gd name="T77" fmla="*/ 4 h 1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0"/>
                <a:gd name="T118" fmla="*/ 0 h 198"/>
                <a:gd name="T119" fmla="*/ 140 w 140"/>
                <a:gd name="T120" fmla="*/ 198 h 1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0" h="198">
                  <a:moveTo>
                    <a:pt x="30" y="4"/>
                  </a:moveTo>
                  <a:lnTo>
                    <a:pt x="30" y="4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8" y="4"/>
                  </a:lnTo>
                  <a:lnTo>
                    <a:pt x="82" y="12"/>
                  </a:lnTo>
                  <a:lnTo>
                    <a:pt x="94" y="24"/>
                  </a:lnTo>
                  <a:lnTo>
                    <a:pt x="106" y="38"/>
                  </a:lnTo>
                  <a:lnTo>
                    <a:pt x="118" y="54"/>
                  </a:lnTo>
                  <a:lnTo>
                    <a:pt x="128" y="74"/>
                  </a:lnTo>
                  <a:lnTo>
                    <a:pt x="132" y="88"/>
                  </a:lnTo>
                  <a:lnTo>
                    <a:pt x="136" y="102"/>
                  </a:lnTo>
                  <a:lnTo>
                    <a:pt x="140" y="130"/>
                  </a:lnTo>
                  <a:lnTo>
                    <a:pt x="138" y="156"/>
                  </a:lnTo>
                  <a:lnTo>
                    <a:pt x="136" y="166"/>
                  </a:lnTo>
                  <a:lnTo>
                    <a:pt x="134" y="178"/>
                  </a:lnTo>
                  <a:lnTo>
                    <a:pt x="104" y="176"/>
                  </a:lnTo>
                  <a:lnTo>
                    <a:pt x="90" y="180"/>
                  </a:lnTo>
                  <a:lnTo>
                    <a:pt x="78" y="184"/>
                  </a:lnTo>
                  <a:lnTo>
                    <a:pt x="68" y="192"/>
                  </a:lnTo>
                  <a:lnTo>
                    <a:pt x="58" y="198"/>
                  </a:lnTo>
                  <a:lnTo>
                    <a:pt x="46" y="188"/>
                  </a:lnTo>
                  <a:lnTo>
                    <a:pt x="34" y="174"/>
                  </a:lnTo>
                  <a:lnTo>
                    <a:pt x="22" y="156"/>
                  </a:lnTo>
                  <a:lnTo>
                    <a:pt x="12" y="136"/>
                  </a:lnTo>
                  <a:lnTo>
                    <a:pt x="6" y="116"/>
                  </a:lnTo>
                  <a:lnTo>
                    <a:pt x="2" y="94"/>
                  </a:lnTo>
                  <a:lnTo>
                    <a:pt x="0" y="74"/>
                  </a:lnTo>
                  <a:lnTo>
                    <a:pt x="0" y="56"/>
                  </a:lnTo>
                  <a:lnTo>
                    <a:pt x="4" y="40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3">
              <a:extLst>
                <a:ext uri="{FF2B5EF4-FFF2-40B4-BE49-F238E27FC236}">
                  <a16:creationId xmlns:a16="http://schemas.microsoft.com/office/drawing/2014/main" id="{81D64A9C-1D95-4B4E-B029-0069351BC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" y="2352"/>
              <a:ext cx="124" cy="180"/>
            </a:xfrm>
            <a:custGeom>
              <a:avLst/>
              <a:gdLst>
                <a:gd name="T0" fmla="*/ 28 w 124"/>
                <a:gd name="T1" fmla="*/ 2 h 180"/>
                <a:gd name="T2" fmla="*/ 28 w 124"/>
                <a:gd name="T3" fmla="*/ 2 h 180"/>
                <a:gd name="T4" fmla="*/ 40 w 124"/>
                <a:gd name="T5" fmla="*/ 0 h 180"/>
                <a:gd name="T6" fmla="*/ 52 w 124"/>
                <a:gd name="T7" fmla="*/ 2 h 180"/>
                <a:gd name="T8" fmla="*/ 64 w 124"/>
                <a:gd name="T9" fmla="*/ 6 h 180"/>
                <a:gd name="T10" fmla="*/ 76 w 124"/>
                <a:gd name="T11" fmla="*/ 14 h 180"/>
                <a:gd name="T12" fmla="*/ 86 w 124"/>
                <a:gd name="T13" fmla="*/ 26 h 180"/>
                <a:gd name="T14" fmla="*/ 98 w 124"/>
                <a:gd name="T15" fmla="*/ 40 h 180"/>
                <a:gd name="T16" fmla="*/ 106 w 124"/>
                <a:gd name="T17" fmla="*/ 56 h 180"/>
                <a:gd name="T18" fmla="*/ 114 w 124"/>
                <a:gd name="T19" fmla="*/ 74 h 180"/>
                <a:gd name="T20" fmla="*/ 114 w 124"/>
                <a:gd name="T21" fmla="*/ 74 h 180"/>
                <a:gd name="T22" fmla="*/ 122 w 124"/>
                <a:gd name="T23" fmla="*/ 100 h 180"/>
                <a:gd name="T24" fmla="*/ 124 w 124"/>
                <a:gd name="T25" fmla="*/ 124 h 180"/>
                <a:gd name="T26" fmla="*/ 122 w 124"/>
                <a:gd name="T27" fmla="*/ 146 h 180"/>
                <a:gd name="T28" fmla="*/ 120 w 124"/>
                <a:gd name="T29" fmla="*/ 156 h 180"/>
                <a:gd name="T30" fmla="*/ 116 w 124"/>
                <a:gd name="T31" fmla="*/ 164 h 180"/>
                <a:gd name="T32" fmla="*/ 116 w 124"/>
                <a:gd name="T33" fmla="*/ 164 h 180"/>
                <a:gd name="T34" fmla="*/ 96 w 124"/>
                <a:gd name="T35" fmla="*/ 164 h 180"/>
                <a:gd name="T36" fmla="*/ 96 w 124"/>
                <a:gd name="T37" fmla="*/ 164 h 180"/>
                <a:gd name="T38" fmla="*/ 86 w 124"/>
                <a:gd name="T39" fmla="*/ 166 h 180"/>
                <a:gd name="T40" fmla="*/ 76 w 124"/>
                <a:gd name="T41" fmla="*/ 170 h 180"/>
                <a:gd name="T42" fmla="*/ 66 w 124"/>
                <a:gd name="T43" fmla="*/ 174 h 180"/>
                <a:gd name="T44" fmla="*/ 58 w 124"/>
                <a:gd name="T45" fmla="*/ 180 h 180"/>
                <a:gd name="T46" fmla="*/ 58 w 124"/>
                <a:gd name="T47" fmla="*/ 180 h 180"/>
                <a:gd name="T48" fmla="*/ 44 w 124"/>
                <a:gd name="T49" fmla="*/ 170 h 180"/>
                <a:gd name="T50" fmla="*/ 30 w 124"/>
                <a:gd name="T51" fmla="*/ 154 h 180"/>
                <a:gd name="T52" fmla="*/ 18 w 124"/>
                <a:gd name="T53" fmla="*/ 136 h 180"/>
                <a:gd name="T54" fmla="*/ 8 w 124"/>
                <a:gd name="T55" fmla="*/ 114 h 180"/>
                <a:gd name="T56" fmla="*/ 8 w 124"/>
                <a:gd name="T57" fmla="*/ 114 h 180"/>
                <a:gd name="T58" fmla="*/ 4 w 124"/>
                <a:gd name="T59" fmla="*/ 96 h 180"/>
                <a:gd name="T60" fmla="*/ 0 w 124"/>
                <a:gd name="T61" fmla="*/ 78 h 180"/>
                <a:gd name="T62" fmla="*/ 0 w 124"/>
                <a:gd name="T63" fmla="*/ 60 h 180"/>
                <a:gd name="T64" fmla="*/ 0 w 124"/>
                <a:gd name="T65" fmla="*/ 44 h 180"/>
                <a:gd name="T66" fmla="*/ 4 w 124"/>
                <a:gd name="T67" fmla="*/ 30 h 180"/>
                <a:gd name="T68" fmla="*/ 10 w 124"/>
                <a:gd name="T69" fmla="*/ 18 h 180"/>
                <a:gd name="T70" fmla="*/ 18 w 124"/>
                <a:gd name="T71" fmla="*/ 8 h 180"/>
                <a:gd name="T72" fmla="*/ 28 w 124"/>
                <a:gd name="T73" fmla="*/ 2 h 180"/>
                <a:gd name="T74" fmla="*/ 28 w 124"/>
                <a:gd name="T75" fmla="*/ 2 h 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4"/>
                <a:gd name="T115" fmla="*/ 0 h 180"/>
                <a:gd name="T116" fmla="*/ 124 w 124"/>
                <a:gd name="T117" fmla="*/ 180 h 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4" h="180">
                  <a:moveTo>
                    <a:pt x="28" y="2"/>
                  </a:moveTo>
                  <a:lnTo>
                    <a:pt x="28" y="2"/>
                  </a:lnTo>
                  <a:lnTo>
                    <a:pt x="40" y="0"/>
                  </a:lnTo>
                  <a:lnTo>
                    <a:pt x="52" y="2"/>
                  </a:lnTo>
                  <a:lnTo>
                    <a:pt x="64" y="6"/>
                  </a:lnTo>
                  <a:lnTo>
                    <a:pt x="76" y="14"/>
                  </a:lnTo>
                  <a:lnTo>
                    <a:pt x="86" y="26"/>
                  </a:lnTo>
                  <a:lnTo>
                    <a:pt x="98" y="40"/>
                  </a:lnTo>
                  <a:lnTo>
                    <a:pt x="106" y="56"/>
                  </a:lnTo>
                  <a:lnTo>
                    <a:pt x="114" y="74"/>
                  </a:lnTo>
                  <a:lnTo>
                    <a:pt x="122" y="100"/>
                  </a:lnTo>
                  <a:lnTo>
                    <a:pt x="124" y="124"/>
                  </a:lnTo>
                  <a:lnTo>
                    <a:pt x="122" y="146"/>
                  </a:lnTo>
                  <a:lnTo>
                    <a:pt x="120" y="156"/>
                  </a:lnTo>
                  <a:lnTo>
                    <a:pt x="116" y="164"/>
                  </a:lnTo>
                  <a:lnTo>
                    <a:pt x="96" y="164"/>
                  </a:lnTo>
                  <a:lnTo>
                    <a:pt x="86" y="166"/>
                  </a:lnTo>
                  <a:lnTo>
                    <a:pt x="76" y="170"/>
                  </a:lnTo>
                  <a:lnTo>
                    <a:pt x="66" y="174"/>
                  </a:lnTo>
                  <a:lnTo>
                    <a:pt x="58" y="180"/>
                  </a:lnTo>
                  <a:lnTo>
                    <a:pt x="44" y="170"/>
                  </a:lnTo>
                  <a:lnTo>
                    <a:pt x="30" y="154"/>
                  </a:lnTo>
                  <a:lnTo>
                    <a:pt x="18" y="136"/>
                  </a:lnTo>
                  <a:lnTo>
                    <a:pt x="8" y="114"/>
                  </a:lnTo>
                  <a:lnTo>
                    <a:pt x="4" y="96"/>
                  </a:lnTo>
                  <a:lnTo>
                    <a:pt x="0" y="78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4" y="30"/>
                  </a:lnTo>
                  <a:lnTo>
                    <a:pt x="10" y="18"/>
                  </a:lnTo>
                  <a:lnTo>
                    <a:pt x="18" y="8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4">
              <a:extLst>
                <a:ext uri="{FF2B5EF4-FFF2-40B4-BE49-F238E27FC236}">
                  <a16:creationId xmlns:a16="http://schemas.microsoft.com/office/drawing/2014/main" id="{6F047847-AE70-C14E-826F-9A6556C60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" y="2352"/>
              <a:ext cx="116" cy="126"/>
            </a:xfrm>
            <a:custGeom>
              <a:avLst/>
              <a:gdLst>
                <a:gd name="T0" fmla="*/ 34 w 116"/>
                <a:gd name="T1" fmla="*/ 18 h 126"/>
                <a:gd name="T2" fmla="*/ 34 w 116"/>
                <a:gd name="T3" fmla="*/ 18 h 126"/>
                <a:gd name="T4" fmla="*/ 24 w 116"/>
                <a:gd name="T5" fmla="*/ 24 h 126"/>
                <a:gd name="T6" fmla="*/ 16 w 116"/>
                <a:gd name="T7" fmla="*/ 32 h 126"/>
                <a:gd name="T8" fmla="*/ 12 w 116"/>
                <a:gd name="T9" fmla="*/ 44 h 126"/>
                <a:gd name="T10" fmla="*/ 8 w 116"/>
                <a:gd name="T11" fmla="*/ 58 h 126"/>
                <a:gd name="T12" fmla="*/ 6 w 116"/>
                <a:gd name="T13" fmla="*/ 74 h 126"/>
                <a:gd name="T14" fmla="*/ 6 w 116"/>
                <a:gd name="T15" fmla="*/ 90 h 126"/>
                <a:gd name="T16" fmla="*/ 8 w 116"/>
                <a:gd name="T17" fmla="*/ 108 h 126"/>
                <a:gd name="T18" fmla="*/ 14 w 116"/>
                <a:gd name="T19" fmla="*/ 126 h 126"/>
                <a:gd name="T20" fmla="*/ 14 w 116"/>
                <a:gd name="T21" fmla="*/ 126 h 126"/>
                <a:gd name="T22" fmla="*/ 8 w 116"/>
                <a:gd name="T23" fmla="*/ 114 h 126"/>
                <a:gd name="T24" fmla="*/ 8 w 116"/>
                <a:gd name="T25" fmla="*/ 114 h 126"/>
                <a:gd name="T26" fmla="*/ 4 w 116"/>
                <a:gd name="T27" fmla="*/ 96 h 126"/>
                <a:gd name="T28" fmla="*/ 0 w 116"/>
                <a:gd name="T29" fmla="*/ 78 h 126"/>
                <a:gd name="T30" fmla="*/ 0 w 116"/>
                <a:gd name="T31" fmla="*/ 60 h 126"/>
                <a:gd name="T32" fmla="*/ 0 w 116"/>
                <a:gd name="T33" fmla="*/ 44 h 126"/>
                <a:gd name="T34" fmla="*/ 4 w 116"/>
                <a:gd name="T35" fmla="*/ 30 h 126"/>
                <a:gd name="T36" fmla="*/ 10 w 116"/>
                <a:gd name="T37" fmla="*/ 18 h 126"/>
                <a:gd name="T38" fmla="*/ 18 w 116"/>
                <a:gd name="T39" fmla="*/ 8 h 126"/>
                <a:gd name="T40" fmla="*/ 28 w 116"/>
                <a:gd name="T41" fmla="*/ 2 h 126"/>
                <a:gd name="T42" fmla="*/ 28 w 116"/>
                <a:gd name="T43" fmla="*/ 2 h 126"/>
                <a:gd name="T44" fmla="*/ 40 w 116"/>
                <a:gd name="T45" fmla="*/ 0 h 126"/>
                <a:gd name="T46" fmla="*/ 52 w 116"/>
                <a:gd name="T47" fmla="*/ 2 h 126"/>
                <a:gd name="T48" fmla="*/ 64 w 116"/>
                <a:gd name="T49" fmla="*/ 6 h 126"/>
                <a:gd name="T50" fmla="*/ 76 w 116"/>
                <a:gd name="T51" fmla="*/ 14 h 126"/>
                <a:gd name="T52" fmla="*/ 86 w 116"/>
                <a:gd name="T53" fmla="*/ 26 h 126"/>
                <a:gd name="T54" fmla="*/ 98 w 116"/>
                <a:gd name="T55" fmla="*/ 40 h 126"/>
                <a:gd name="T56" fmla="*/ 106 w 116"/>
                <a:gd name="T57" fmla="*/ 56 h 126"/>
                <a:gd name="T58" fmla="*/ 114 w 116"/>
                <a:gd name="T59" fmla="*/ 74 h 126"/>
                <a:gd name="T60" fmla="*/ 114 w 116"/>
                <a:gd name="T61" fmla="*/ 74 h 126"/>
                <a:gd name="T62" fmla="*/ 116 w 116"/>
                <a:gd name="T63" fmla="*/ 78 h 126"/>
                <a:gd name="T64" fmla="*/ 116 w 116"/>
                <a:gd name="T65" fmla="*/ 78 h 126"/>
                <a:gd name="T66" fmla="*/ 108 w 116"/>
                <a:gd name="T67" fmla="*/ 62 h 126"/>
                <a:gd name="T68" fmla="*/ 98 w 116"/>
                <a:gd name="T69" fmla="*/ 48 h 126"/>
                <a:gd name="T70" fmla="*/ 88 w 116"/>
                <a:gd name="T71" fmla="*/ 38 h 126"/>
                <a:gd name="T72" fmla="*/ 78 w 116"/>
                <a:gd name="T73" fmla="*/ 28 h 126"/>
                <a:gd name="T74" fmla="*/ 66 w 116"/>
                <a:gd name="T75" fmla="*/ 20 h 126"/>
                <a:gd name="T76" fmla="*/ 56 w 116"/>
                <a:gd name="T77" fmla="*/ 16 h 126"/>
                <a:gd name="T78" fmla="*/ 44 w 116"/>
                <a:gd name="T79" fmla="*/ 16 h 126"/>
                <a:gd name="T80" fmla="*/ 34 w 116"/>
                <a:gd name="T81" fmla="*/ 18 h 126"/>
                <a:gd name="T82" fmla="*/ 34 w 116"/>
                <a:gd name="T83" fmla="*/ 18 h 1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6"/>
                <a:gd name="T127" fmla="*/ 0 h 126"/>
                <a:gd name="T128" fmla="*/ 116 w 116"/>
                <a:gd name="T129" fmla="*/ 126 h 12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6" h="126">
                  <a:moveTo>
                    <a:pt x="34" y="18"/>
                  </a:moveTo>
                  <a:lnTo>
                    <a:pt x="34" y="18"/>
                  </a:lnTo>
                  <a:lnTo>
                    <a:pt x="24" y="24"/>
                  </a:lnTo>
                  <a:lnTo>
                    <a:pt x="16" y="32"/>
                  </a:lnTo>
                  <a:lnTo>
                    <a:pt x="12" y="44"/>
                  </a:lnTo>
                  <a:lnTo>
                    <a:pt x="8" y="58"/>
                  </a:lnTo>
                  <a:lnTo>
                    <a:pt x="6" y="74"/>
                  </a:lnTo>
                  <a:lnTo>
                    <a:pt x="6" y="90"/>
                  </a:lnTo>
                  <a:lnTo>
                    <a:pt x="8" y="108"/>
                  </a:lnTo>
                  <a:lnTo>
                    <a:pt x="14" y="126"/>
                  </a:lnTo>
                  <a:lnTo>
                    <a:pt x="8" y="114"/>
                  </a:lnTo>
                  <a:lnTo>
                    <a:pt x="4" y="96"/>
                  </a:lnTo>
                  <a:lnTo>
                    <a:pt x="0" y="78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4" y="30"/>
                  </a:lnTo>
                  <a:lnTo>
                    <a:pt x="10" y="18"/>
                  </a:lnTo>
                  <a:lnTo>
                    <a:pt x="18" y="8"/>
                  </a:lnTo>
                  <a:lnTo>
                    <a:pt x="28" y="2"/>
                  </a:lnTo>
                  <a:lnTo>
                    <a:pt x="40" y="0"/>
                  </a:lnTo>
                  <a:lnTo>
                    <a:pt x="52" y="2"/>
                  </a:lnTo>
                  <a:lnTo>
                    <a:pt x="64" y="6"/>
                  </a:lnTo>
                  <a:lnTo>
                    <a:pt x="76" y="14"/>
                  </a:lnTo>
                  <a:lnTo>
                    <a:pt x="86" y="26"/>
                  </a:lnTo>
                  <a:lnTo>
                    <a:pt x="98" y="40"/>
                  </a:lnTo>
                  <a:lnTo>
                    <a:pt x="106" y="56"/>
                  </a:lnTo>
                  <a:lnTo>
                    <a:pt x="114" y="74"/>
                  </a:lnTo>
                  <a:lnTo>
                    <a:pt x="116" y="78"/>
                  </a:lnTo>
                  <a:lnTo>
                    <a:pt x="108" y="62"/>
                  </a:lnTo>
                  <a:lnTo>
                    <a:pt x="98" y="48"/>
                  </a:lnTo>
                  <a:lnTo>
                    <a:pt x="88" y="38"/>
                  </a:lnTo>
                  <a:lnTo>
                    <a:pt x="78" y="28"/>
                  </a:lnTo>
                  <a:lnTo>
                    <a:pt x="66" y="20"/>
                  </a:lnTo>
                  <a:lnTo>
                    <a:pt x="56" y="16"/>
                  </a:lnTo>
                  <a:lnTo>
                    <a:pt x="44" y="16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7E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5">
              <a:extLst>
                <a:ext uri="{FF2B5EF4-FFF2-40B4-BE49-F238E27FC236}">
                  <a16:creationId xmlns:a16="http://schemas.microsoft.com/office/drawing/2014/main" id="{2F0D9876-E901-5847-A15F-C455FD957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2514"/>
              <a:ext cx="106" cy="54"/>
            </a:xfrm>
            <a:custGeom>
              <a:avLst/>
              <a:gdLst>
                <a:gd name="T0" fmla="*/ 106 w 106"/>
                <a:gd name="T1" fmla="*/ 4 h 54"/>
                <a:gd name="T2" fmla="*/ 106 w 106"/>
                <a:gd name="T3" fmla="*/ 4 h 54"/>
                <a:gd name="T4" fmla="*/ 92 w 106"/>
                <a:gd name="T5" fmla="*/ 2 h 54"/>
                <a:gd name="T6" fmla="*/ 80 w 106"/>
                <a:gd name="T7" fmla="*/ 0 h 54"/>
                <a:gd name="T8" fmla="*/ 62 w 106"/>
                <a:gd name="T9" fmla="*/ 2 h 54"/>
                <a:gd name="T10" fmla="*/ 46 w 106"/>
                <a:gd name="T11" fmla="*/ 6 h 54"/>
                <a:gd name="T12" fmla="*/ 36 w 106"/>
                <a:gd name="T13" fmla="*/ 10 h 54"/>
                <a:gd name="T14" fmla="*/ 28 w 106"/>
                <a:gd name="T15" fmla="*/ 14 h 54"/>
                <a:gd name="T16" fmla="*/ 20 w 106"/>
                <a:gd name="T17" fmla="*/ 22 h 54"/>
                <a:gd name="T18" fmla="*/ 12 w 106"/>
                <a:gd name="T19" fmla="*/ 30 h 54"/>
                <a:gd name="T20" fmla="*/ 4 w 106"/>
                <a:gd name="T21" fmla="*/ 42 h 54"/>
                <a:gd name="T22" fmla="*/ 0 w 106"/>
                <a:gd name="T23" fmla="*/ 54 h 54"/>
                <a:gd name="T24" fmla="*/ 0 w 106"/>
                <a:gd name="T25" fmla="*/ 54 h 54"/>
                <a:gd name="T26" fmla="*/ 4 w 106"/>
                <a:gd name="T27" fmla="*/ 46 h 54"/>
                <a:gd name="T28" fmla="*/ 10 w 106"/>
                <a:gd name="T29" fmla="*/ 38 h 54"/>
                <a:gd name="T30" fmla="*/ 20 w 106"/>
                <a:gd name="T31" fmla="*/ 28 h 54"/>
                <a:gd name="T32" fmla="*/ 34 w 106"/>
                <a:gd name="T33" fmla="*/ 18 h 54"/>
                <a:gd name="T34" fmla="*/ 52 w 106"/>
                <a:gd name="T35" fmla="*/ 10 h 54"/>
                <a:gd name="T36" fmla="*/ 76 w 106"/>
                <a:gd name="T37" fmla="*/ 6 h 54"/>
                <a:gd name="T38" fmla="*/ 90 w 106"/>
                <a:gd name="T39" fmla="*/ 4 h 54"/>
                <a:gd name="T40" fmla="*/ 106 w 106"/>
                <a:gd name="T41" fmla="*/ 4 h 54"/>
                <a:gd name="T42" fmla="*/ 106 w 106"/>
                <a:gd name="T43" fmla="*/ 4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54"/>
                <a:gd name="T68" fmla="*/ 106 w 106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54">
                  <a:moveTo>
                    <a:pt x="106" y="4"/>
                  </a:moveTo>
                  <a:lnTo>
                    <a:pt x="106" y="4"/>
                  </a:lnTo>
                  <a:lnTo>
                    <a:pt x="92" y="2"/>
                  </a:lnTo>
                  <a:lnTo>
                    <a:pt x="80" y="0"/>
                  </a:lnTo>
                  <a:lnTo>
                    <a:pt x="62" y="2"/>
                  </a:lnTo>
                  <a:lnTo>
                    <a:pt x="46" y="6"/>
                  </a:lnTo>
                  <a:lnTo>
                    <a:pt x="36" y="10"/>
                  </a:lnTo>
                  <a:lnTo>
                    <a:pt x="28" y="14"/>
                  </a:lnTo>
                  <a:lnTo>
                    <a:pt x="20" y="22"/>
                  </a:lnTo>
                  <a:lnTo>
                    <a:pt x="12" y="30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4" y="46"/>
                  </a:lnTo>
                  <a:lnTo>
                    <a:pt x="10" y="38"/>
                  </a:lnTo>
                  <a:lnTo>
                    <a:pt x="20" y="28"/>
                  </a:lnTo>
                  <a:lnTo>
                    <a:pt x="34" y="18"/>
                  </a:lnTo>
                  <a:lnTo>
                    <a:pt x="52" y="10"/>
                  </a:lnTo>
                  <a:lnTo>
                    <a:pt x="76" y="6"/>
                  </a:lnTo>
                  <a:lnTo>
                    <a:pt x="90" y="4"/>
                  </a:lnTo>
                  <a:lnTo>
                    <a:pt x="106" y="4"/>
                  </a:lnTo>
                  <a:close/>
                </a:path>
              </a:pathLst>
            </a:custGeom>
            <a:solidFill>
              <a:srgbClr val="F1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6">
              <a:extLst>
                <a:ext uri="{FF2B5EF4-FFF2-40B4-BE49-F238E27FC236}">
                  <a16:creationId xmlns:a16="http://schemas.microsoft.com/office/drawing/2014/main" id="{A6295972-C68C-AA47-AF07-ACC732622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2408"/>
              <a:ext cx="78" cy="98"/>
            </a:xfrm>
            <a:custGeom>
              <a:avLst/>
              <a:gdLst>
                <a:gd name="T0" fmla="*/ 4 w 78"/>
                <a:gd name="T1" fmla="*/ 62 h 98"/>
                <a:gd name="T2" fmla="*/ 4 w 78"/>
                <a:gd name="T3" fmla="*/ 62 h 98"/>
                <a:gd name="T4" fmla="*/ 8 w 78"/>
                <a:gd name="T5" fmla="*/ 72 h 98"/>
                <a:gd name="T6" fmla="*/ 14 w 78"/>
                <a:gd name="T7" fmla="*/ 80 h 98"/>
                <a:gd name="T8" fmla="*/ 20 w 78"/>
                <a:gd name="T9" fmla="*/ 86 h 98"/>
                <a:gd name="T10" fmla="*/ 26 w 78"/>
                <a:gd name="T11" fmla="*/ 92 h 98"/>
                <a:gd name="T12" fmla="*/ 34 w 78"/>
                <a:gd name="T13" fmla="*/ 94 h 98"/>
                <a:gd name="T14" fmla="*/ 42 w 78"/>
                <a:gd name="T15" fmla="*/ 96 h 98"/>
                <a:gd name="T16" fmla="*/ 50 w 78"/>
                <a:gd name="T17" fmla="*/ 98 h 98"/>
                <a:gd name="T18" fmla="*/ 56 w 78"/>
                <a:gd name="T19" fmla="*/ 96 h 98"/>
                <a:gd name="T20" fmla="*/ 56 w 78"/>
                <a:gd name="T21" fmla="*/ 96 h 98"/>
                <a:gd name="T22" fmla="*/ 64 w 78"/>
                <a:gd name="T23" fmla="*/ 92 h 98"/>
                <a:gd name="T24" fmla="*/ 68 w 78"/>
                <a:gd name="T25" fmla="*/ 86 h 98"/>
                <a:gd name="T26" fmla="*/ 72 w 78"/>
                <a:gd name="T27" fmla="*/ 80 h 98"/>
                <a:gd name="T28" fmla="*/ 76 w 78"/>
                <a:gd name="T29" fmla="*/ 72 h 98"/>
                <a:gd name="T30" fmla="*/ 78 w 78"/>
                <a:gd name="T31" fmla="*/ 64 h 98"/>
                <a:gd name="T32" fmla="*/ 78 w 78"/>
                <a:gd name="T33" fmla="*/ 54 h 98"/>
                <a:gd name="T34" fmla="*/ 76 w 78"/>
                <a:gd name="T35" fmla="*/ 46 h 98"/>
                <a:gd name="T36" fmla="*/ 74 w 78"/>
                <a:gd name="T37" fmla="*/ 36 h 98"/>
                <a:gd name="T38" fmla="*/ 74 w 78"/>
                <a:gd name="T39" fmla="*/ 36 h 98"/>
                <a:gd name="T40" fmla="*/ 70 w 78"/>
                <a:gd name="T41" fmla="*/ 26 h 98"/>
                <a:gd name="T42" fmla="*/ 64 w 78"/>
                <a:gd name="T43" fmla="*/ 18 h 98"/>
                <a:gd name="T44" fmla="*/ 58 w 78"/>
                <a:gd name="T45" fmla="*/ 12 h 98"/>
                <a:gd name="T46" fmla="*/ 50 w 78"/>
                <a:gd name="T47" fmla="*/ 6 h 98"/>
                <a:gd name="T48" fmla="*/ 44 w 78"/>
                <a:gd name="T49" fmla="*/ 2 h 98"/>
                <a:gd name="T50" fmla="*/ 36 w 78"/>
                <a:gd name="T51" fmla="*/ 0 h 98"/>
                <a:gd name="T52" fmla="*/ 28 w 78"/>
                <a:gd name="T53" fmla="*/ 0 h 98"/>
                <a:gd name="T54" fmla="*/ 20 w 78"/>
                <a:gd name="T55" fmla="*/ 2 h 98"/>
                <a:gd name="T56" fmla="*/ 20 w 78"/>
                <a:gd name="T57" fmla="*/ 2 h 98"/>
                <a:gd name="T58" fmla="*/ 14 w 78"/>
                <a:gd name="T59" fmla="*/ 6 h 98"/>
                <a:gd name="T60" fmla="*/ 8 w 78"/>
                <a:gd name="T61" fmla="*/ 10 h 98"/>
                <a:gd name="T62" fmla="*/ 4 w 78"/>
                <a:gd name="T63" fmla="*/ 18 h 98"/>
                <a:gd name="T64" fmla="*/ 2 w 78"/>
                <a:gd name="T65" fmla="*/ 24 h 98"/>
                <a:gd name="T66" fmla="*/ 0 w 78"/>
                <a:gd name="T67" fmla="*/ 34 h 98"/>
                <a:gd name="T68" fmla="*/ 0 w 78"/>
                <a:gd name="T69" fmla="*/ 42 h 98"/>
                <a:gd name="T70" fmla="*/ 0 w 78"/>
                <a:gd name="T71" fmla="*/ 52 h 98"/>
                <a:gd name="T72" fmla="*/ 4 w 78"/>
                <a:gd name="T73" fmla="*/ 62 h 98"/>
                <a:gd name="T74" fmla="*/ 4 w 78"/>
                <a:gd name="T75" fmla="*/ 62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98"/>
                <a:gd name="T116" fmla="*/ 78 w 78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98">
                  <a:moveTo>
                    <a:pt x="4" y="62"/>
                  </a:moveTo>
                  <a:lnTo>
                    <a:pt x="4" y="62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6" y="92"/>
                  </a:lnTo>
                  <a:lnTo>
                    <a:pt x="34" y="94"/>
                  </a:lnTo>
                  <a:lnTo>
                    <a:pt x="42" y="96"/>
                  </a:lnTo>
                  <a:lnTo>
                    <a:pt x="50" y="98"/>
                  </a:lnTo>
                  <a:lnTo>
                    <a:pt x="56" y="96"/>
                  </a:lnTo>
                  <a:lnTo>
                    <a:pt x="64" y="92"/>
                  </a:lnTo>
                  <a:lnTo>
                    <a:pt x="68" y="86"/>
                  </a:lnTo>
                  <a:lnTo>
                    <a:pt x="72" y="80"/>
                  </a:lnTo>
                  <a:lnTo>
                    <a:pt x="76" y="72"/>
                  </a:lnTo>
                  <a:lnTo>
                    <a:pt x="78" y="64"/>
                  </a:lnTo>
                  <a:lnTo>
                    <a:pt x="78" y="54"/>
                  </a:lnTo>
                  <a:lnTo>
                    <a:pt x="76" y="46"/>
                  </a:lnTo>
                  <a:lnTo>
                    <a:pt x="74" y="36"/>
                  </a:lnTo>
                  <a:lnTo>
                    <a:pt x="70" y="26"/>
                  </a:lnTo>
                  <a:lnTo>
                    <a:pt x="64" y="18"/>
                  </a:lnTo>
                  <a:lnTo>
                    <a:pt x="58" y="12"/>
                  </a:lnTo>
                  <a:lnTo>
                    <a:pt x="50" y="6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8" y="10"/>
                  </a:lnTo>
                  <a:lnTo>
                    <a:pt x="4" y="18"/>
                  </a:lnTo>
                  <a:lnTo>
                    <a:pt x="2" y="2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5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7">
              <a:extLst>
                <a:ext uri="{FF2B5EF4-FFF2-40B4-BE49-F238E27FC236}">
                  <a16:creationId xmlns:a16="http://schemas.microsoft.com/office/drawing/2014/main" id="{21923DC0-61A3-C04A-BDCA-B29CF567F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2418"/>
              <a:ext cx="62" cy="78"/>
            </a:xfrm>
            <a:custGeom>
              <a:avLst/>
              <a:gdLst>
                <a:gd name="T0" fmla="*/ 2 w 62"/>
                <a:gd name="T1" fmla="*/ 50 h 78"/>
                <a:gd name="T2" fmla="*/ 2 w 62"/>
                <a:gd name="T3" fmla="*/ 50 h 78"/>
                <a:gd name="T4" fmla="*/ 6 w 62"/>
                <a:gd name="T5" fmla="*/ 56 h 78"/>
                <a:gd name="T6" fmla="*/ 10 w 62"/>
                <a:gd name="T7" fmla="*/ 62 h 78"/>
                <a:gd name="T8" fmla="*/ 20 w 62"/>
                <a:gd name="T9" fmla="*/ 72 h 78"/>
                <a:gd name="T10" fmla="*/ 26 w 62"/>
                <a:gd name="T11" fmla="*/ 76 h 78"/>
                <a:gd name="T12" fmla="*/ 32 w 62"/>
                <a:gd name="T13" fmla="*/ 78 h 78"/>
                <a:gd name="T14" fmla="*/ 38 w 62"/>
                <a:gd name="T15" fmla="*/ 78 h 78"/>
                <a:gd name="T16" fmla="*/ 44 w 62"/>
                <a:gd name="T17" fmla="*/ 76 h 78"/>
                <a:gd name="T18" fmla="*/ 44 w 62"/>
                <a:gd name="T19" fmla="*/ 76 h 78"/>
                <a:gd name="T20" fmla="*/ 50 w 62"/>
                <a:gd name="T21" fmla="*/ 74 h 78"/>
                <a:gd name="T22" fmla="*/ 54 w 62"/>
                <a:gd name="T23" fmla="*/ 68 h 78"/>
                <a:gd name="T24" fmla="*/ 58 w 62"/>
                <a:gd name="T25" fmla="*/ 64 h 78"/>
                <a:gd name="T26" fmla="*/ 60 w 62"/>
                <a:gd name="T27" fmla="*/ 58 h 78"/>
                <a:gd name="T28" fmla="*/ 62 w 62"/>
                <a:gd name="T29" fmla="*/ 44 h 78"/>
                <a:gd name="T30" fmla="*/ 60 w 62"/>
                <a:gd name="T31" fmla="*/ 36 h 78"/>
                <a:gd name="T32" fmla="*/ 58 w 62"/>
                <a:gd name="T33" fmla="*/ 28 h 78"/>
                <a:gd name="T34" fmla="*/ 58 w 62"/>
                <a:gd name="T35" fmla="*/ 28 h 78"/>
                <a:gd name="T36" fmla="*/ 56 w 62"/>
                <a:gd name="T37" fmla="*/ 20 h 78"/>
                <a:gd name="T38" fmla="*/ 50 w 62"/>
                <a:gd name="T39" fmla="*/ 14 h 78"/>
                <a:gd name="T40" fmla="*/ 46 w 62"/>
                <a:gd name="T41" fmla="*/ 8 h 78"/>
                <a:gd name="T42" fmla="*/ 40 w 62"/>
                <a:gd name="T43" fmla="*/ 4 h 78"/>
                <a:gd name="T44" fmla="*/ 34 w 62"/>
                <a:gd name="T45" fmla="*/ 2 h 78"/>
                <a:gd name="T46" fmla="*/ 28 w 62"/>
                <a:gd name="T47" fmla="*/ 0 h 78"/>
                <a:gd name="T48" fmla="*/ 22 w 62"/>
                <a:gd name="T49" fmla="*/ 0 h 78"/>
                <a:gd name="T50" fmla="*/ 16 w 62"/>
                <a:gd name="T51" fmla="*/ 2 h 78"/>
                <a:gd name="T52" fmla="*/ 16 w 62"/>
                <a:gd name="T53" fmla="*/ 2 h 78"/>
                <a:gd name="T54" fmla="*/ 12 w 62"/>
                <a:gd name="T55" fmla="*/ 4 h 78"/>
                <a:gd name="T56" fmla="*/ 6 w 62"/>
                <a:gd name="T57" fmla="*/ 8 h 78"/>
                <a:gd name="T58" fmla="*/ 4 w 62"/>
                <a:gd name="T59" fmla="*/ 14 h 78"/>
                <a:gd name="T60" fmla="*/ 0 w 62"/>
                <a:gd name="T61" fmla="*/ 20 h 78"/>
                <a:gd name="T62" fmla="*/ 0 w 62"/>
                <a:gd name="T63" fmla="*/ 26 h 78"/>
                <a:gd name="T64" fmla="*/ 0 w 62"/>
                <a:gd name="T65" fmla="*/ 34 h 78"/>
                <a:gd name="T66" fmla="*/ 0 w 62"/>
                <a:gd name="T67" fmla="*/ 42 h 78"/>
                <a:gd name="T68" fmla="*/ 2 w 62"/>
                <a:gd name="T69" fmla="*/ 50 h 78"/>
                <a:gd name="T70" fmla="*/ 2 w 62"/>
                <a:gd name="T71" fmla="*/ 50 h 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2"/>
                <a:gd name="T109" fmla="*/ 0 h 78"/>
                <a:gd name="T110" fmla="*/ 62 w 62"/>
                <a:gd name="T111" fmla="*/ 78 h 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2" h="78">
                  <a:moveTo>
                    <a:pt x="2" y="50"/>
                  </a:move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20" y="72"/>
                  </a:lnTo>
                  <a:lnTo>
                    <a:pt x="26" y="76"/>
                  </a:lnTo>
                  <a:lnTo>
                    <a:pt x="32" y="78"/>
                  </a:lnTo>
                  <a:lnTo>
                    <a:pt x="38" y="78"/>
                  </a:lnTo>
                  <a:lnTo>
                    <a:pt x="44" y="76"/>
                  </a:lnTo>
                  <a:lnTo>
                    <a:pt x="50" y="74"/>
                  </a:lnTo>
                  <a:lnTo>
                    <a:pt x="54" y="68"/>
                  </a:lnTo>
                  <a:lnTo>
                    <a:pt x="58" y="64"/>
                  </a:lnTo>
                  <a:lnTo>
                    <a:pt x="60" y="58"/>
                  </a:lnTo>
                  <a:lnTo>
                    <a:pt x="62" y="44"/>
                  </a:lnTo>
                  <a:lnTo>
                    <a:pt x="60" y="36"/>
                  </a:lnTo>
                  <a:lnTo>
                    <a:pt x="58" y="28"/>
                  </a:lnTo>
                  <a:lnTo>
                    <a:pt x="56" y="20"/>
                  </a:lnTo>
                  <a:lnTo>
                    <a:pt x="50" y="14"/>
                  </a:lnTo>
                  <a:lnTo>
                    <a:pt x="46" y="8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6" y="8"/>
                  </a:lnTo>
                  <a:lnTo>
                    <a:pt x="4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2" y="50"/>
                  </a:lnTo>
                  <a:close/>
                </a:path>
              </a:pathLst>
            </a:custGeom>
            <a:solidFill>
              <a:srgbClr val="4DA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8">
              <a:extLst>
                <a:ext uri="{FF2B5EF4-FFF2-40B4-BE49-F238E27FC236}">
                  <a16:creationId xmlns:a16="http://schemas.microsoft.com/office/drawing/2014/main" id="{7D34F386-5386-4A4B-A2CD-3D2AD2600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" y="2434"/>
              <a:ext cx="40" cy="48"/>
            </a:xfrm>
            <a:custGeom>
              <a:avLst/>
              <a:gdLst>
                <a:gd name="T0" fmla="*/ 0 w 40"/>
                <a:gd name="T1" fmla="*/ 32 h 48"/>
                <a:gd name="T2" fmla="*/ 0 w 40"/>
                <a:gd name="T3" fmla="*/ 32 h 48"/>
                <a:gd name="T4" fmla="*/ 6 w 40"/>
                <a:gd name="T5" fmla="*/ 40 h 48"/>
                <a:gd name="T6" fmla="*/ 12 w 40"/>
                <a:gd name="T7" fmla="*/ 46 h 48"/>
                <a:gd name="T8" fmla="*/ 20 w 40"/>
                <a:gd name="T9" fmla="*/ 48 h 48"/>
                <a:gd name="T10" fmla="*/ 28 w 40"/>
                <a:gd name="T11" fmla="*/ 48 h 48"/>
                <a:gd name="T12" fmla="*/ 28 w 40"/>
                <a:gd name="T13" fmla="*/ 48 h 48"/>
                <a:gd name="T14" fmla="*/ 34 w 40"/>
                <a:gd name="T15" fmla="*/ 42 h 48"/>
                <a:gd name="T16" fmla="*/ 38 w 40"/>
                <a:gd name="T17" fmla="*/ 36 h 48"/>
                <a:gd name="T18" fmla="*/ 40 w 40"/>
                <a:gd name="T19" fmla="*/ 26 h 48"/>
                <a:gd name="T20" fmla="*/ 38 w 40"/>
                <a:gd name="T21" fmla="*/ 18 h 48"/>
                <a:gd name="T22" fmla="*/ 38 w 40"/>
                <a:gd name="T23" fmla="*/ 18 h 48"/>
                <a:gd name="T24" fmla="*/ 32 w 40"/>
                <a:gd name="T25" fmla="*/ 8 h 48"/>
                <a:gd name="T26" fmla="*/ 26 w 40"/>
                <a:gd name="T27" fmla="*/ 2 h 48"/>
                <a:gd name="T28" fmla="*/ 18 w 40"/>
                <a:gd name="T29" fmla="*/ 0 h 48"/>
                <a:gd name="T30" fmla="*/ 10 w 40"/>
                <a:gd name="T31" fmla="*/ 2 h 48"/>
                <a:gd name="T32" fmla="*/ 10 w 40"/>
                <a:gd name="T33" fmla="*/ 2 h 48"/>
                <a:gd name="T34" fmla="*/ 4 w 40"/>
                <a:gd name="T35" fmla="*/ 6 h 48"/>
                <a:gd name="T36" fmla="*/ 0 w 40"/>
                <a:gd name="T37" fmla="*/ 12 h 48"/>
                <a:gd name="T38" fmla="*/ 0 w 40"/>
                <a:gd name="T39" fmla="*/ 22 h 48"/>
                <a:gd name="T40" fmla="*/ 0 w 40"/>
                <a:gd name="T41" fmla="*/ 32 h 48"/>
                <a:gd name="T42" fmla="*/ 0 w 40"/>
                <a:gd name="T43" fmla="*/ 32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8"/>
                <a:gd name="T68" fmla="*/ 40 w 40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8">
                  <a:moveTo>
                    <a:pt x="0" y="32"/>
                  </a:moveTo>
                  <a:lnTo>
                    <a:pt x="0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34" y="42"/>
                  </a:lnTo>
                  <a:lnTo>
                    <a:pt x="38" y="36"/>
                  </a:lnTo>
                  <a:lnTo>
                    <a:pt x="40" y="26"/>
                  </a:lnTo>
                  <a:lnTo>
                    <a:pt x="38" y="18"/>
                  </a:lnTo>
                  <a:lnTo>
                    <a:pt x="32" y="8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9">
              <a:extLst>
                <a:ext uri="{FF2B5EF4-FFF2-40B4-BE49-F238E27FC236}">
                  <a16:creationId xmlns:a16="http://schemas.microsoft.com/office/drawing/2014/main" id="{678F34A0-4F93-E74E-92A1-FA540CFCC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430"/>
              <a:ext cx="16" cy="18"/>
            </a:xfrm>
            <a:custGeom>
              <a:avLst/>
              <a:gdLst>
                <a:gd name="T0" fmla="*/ 0 w 16"/>
                <a:gd name="T1" fmla="*/ 10 h 18"/>
                <a:gd name="T2" fmla="*/ 0 w 16"/>
                <a:gd name="T3" fmla="*/ 10 h 18"/>
                <a:gd name="T4" fmla="*/ 2 w 16"/>
                <a:gd name="T5" fmla="*/ 14 h 18"/>
                <a:gd name="T6" fmla="*/ 4 w 16"/>
                <a:gd name="T7" fmla="*/ 16 h 18"/>
                <a:gd name="T8" fmla="*/ 8 w 16"/>
                <a:gd name="T9" fmla="*/ 18 h 18"/>
                <a:gd name="T10" fmla="*/ 10 w 16"/>
                <a:gd name="T11" fmla="*/ 18 h 18"/>
                <a:gd name="T12" fmla="*/ 10 w 16"/>
                <a:gd name="T13" fmla="*/ 18 h 18"/>
                <a:gd name="T14" fmla="*/ 12 w 16"/>
                <a:gd name="T15" fmla="*/ 18 h 18"/>
                <a:gd name="T16" fmla="*/ 14 w 16"/>
                <a:gd name="T17" fmla="*/ 14 h 18"/>
                <a:gd name="T18" fmla="*/ 16 w 16"/>
                <a:gd name="T19" fmla="*/ 12 h 18"/>
                <a:gd name="T20" fmla="*/ 16 w 16"/>
                <a:gd name="T21" fmla="*/ 8 h 18"/>
                <a:gd name="T22" fmla="*/ 16 w 16"/>
                <a:gd name="T23" fmla="*/ 8 h 18"/>
                <a:gd name="T24" fmla="*/ 14 w 16"/>
                <a:gd name="T25" fmla="*/ 4 h 18"/>
                <a:gd name="T26" fmla="*/ 12 w 16"/>
                <a:gd name="T27" fmla="*/ 2 h 18"/>
                <a:gd name="T28" fmla="*/ 8 w 16"/>
                <a:gd name="T29" fmla="*/ 0 h 18"/>
                <a:gd name="T30" fmla="*/ 6 w 16"/>
                <a:gd name="T31" fmla="*/ 0 h 18"/>
                <a:gd name="T32" fmla="*/ 6 w 16"/>
                <a:gd name="T33" fmla="*/ 0 h 18"/>
                <a:gd name="T34" fmla="*/ 4 w 16"/>
                <a:gd name="T35" fmla="*/ 2 h 18"/>
                <a:gd name="T36" fmla="*/ 2 w 16"/>
                <a:gd name="T37" fmla="*/ 4 h 18"/>
                <a:gd name="T38" fmla="*/ 0 w 16"/>
                <a:gd name="T39" fmla="*/ 8 h 18"/>
                <a:gd name="T40" fmla="*/ 0 w 16"/>
                <a:gd name="T41" fmla="*/ 10 h 18"/>
                <a:gd name="T42" fmla="*/ 0 w 16"/>
                <a:gd name="T43" fmla="*/ 1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"/>
                <a:gd name="T67" fmla="*/ 0 h 18"/>
                <a:gd name="T68" fmla="*/ 16 w 16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" h="18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60">
              <a:extLst>
                <a:ext uri="{FF2B5EF4-FFF2-40B4-BE49-F238E27FC236}">
                  <a16:creationId xmlns:a16="http://schemas.microsoft.com/office/drawing/2014/main" id="{899887BE-DE07-434B-8C39-D2EAD3D6E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470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4 w 10"/>
                <a:gd name="T3" fmla="*/ 0 h 10"/>
                <a:gd name="T4" fmla="*/ 2 w 10"/>
                <a:gd name="T5" fmla="*/ 2 h 10"/>
                <a:gd name="T6" fmla="*/ 0 w 10"/>
                <a:gd name="T7" fmla="*/ 6 h 10"/>
                <a:gd name="T8" fmla="*/ 0 w 10"/>
                <a:gd name="T9" fmla="*/ 6 h 10"/>
                <a:gd name="T10" fmla="*/ 2 w 10"/>
                <a:gd name="T11" fmla="*/ 10 h 10"/>
                <a:gd name="T12" fmla="*/ 6 w 10"/>
                <a:gd name="T13" fmla="*/ 10 h 10"/>
                <a:gd name="T14" fmla="*/ 6 w 10"/>
                <a:gd name="T15" fmla="*/ 10 h 10"/>
                <a:gd name="T16" fmla="*/ 8 w 10"/>
                <a:gd name="T17" fmla="*/ 8 h 10"/>
                <a:gd name="T18" fmla="*/ 10 w 10"/>
                <a:gd name="T19" fmla="*/ 4 h 10"/>
                <a:gd name="T20" fmla="*/ 10 w 10"/>
                <a:gd name="T21" fmla="*/ 4 h 10"/>
                <a:gd name="T22" fmla="*/ 8 w 10"/>
                <a:gd name="T23" fmla="*/ 2 h 10"/>
                <a:gd name="T24" fmla="*/ 4 w 10"/>
                <a:gd name="T25" fmla="*/ 0 h 10"/>
                <a:gd name="T26" fmla="*/ 4 w 10"/>
                <a:gd name="T27" fmla="*/ 0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"/>
                <a:gd name="T43" fmla="*/ 0 h 10"/>
                <a:gd name="T44" fmla="*/ 10 w 10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" h="10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1">
              <a:extLst>
                <a:ext uri="{FF2B5EF4-FFF2-40B4-BE49-F238E27FC236}">
                  <a16:creationId xmlns:a16="http://schemas.microsoft.com/office/drawing/2014/main" id="{FEF4E154-428A-5647-91FA-BA9468525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" y="2556"/>
              <a:ext cx="42" cy="48"/>
            </a:xfrm>
            <a:custGeom>
              <a:avLst/>
              <a:gdLst>
                <a:gd name="T0" fmla="*/ 0 w 42"/>
                <a:gd name="T1" fmla="*/ 46 h 48"/>
                <a:gd name="T2" fmla="*/ 0 w 42"/>
                <a:gd name="T3" fmla="*/ 46 h 48"/>
                <a:gd name="T4" fmla="*/ 6 w 42"/>
                <a:gd name="T5" fmla="*/ 48 h 48"/>
                <a:gd name="T6" fmla="*/ 12 w 42"/>
                <a:gd name="T7" fmla="*/ 48 h 48"/>
                <a:gd name="T8" fmla="*/ 20 w 42"/>
                <a:gd name="T9" fmla="*/ 46 h 48"/>
                <a:gd name="T10" fmla="*/ 26 w 42"/>
                <a:gd name="T11" fmla="*/ 42 h 48"/>
                <a:gd name="T12" fmla="*/ 34 w 42"/>
                <a:gd name="T13" fmla="*/ 34 h 48"/>
                <a:gd name="T14" fmla="*/ 40 w 42"/>
                <a:gd name="T15" fmla="*/ 20 h 48"/>
                <a:gd name="T16" fmla="*/ 42 w 42"/>
                <a:gd name="T17" fmla="*/ 0 h 48"/>
                <a:gd name="T18" fmla="*/ 42 w 42"/>
                <a:gd name="T19" fmla="*/ 0 h 48"/>
                <a:gd name="T20" fmla="*/ 40 w 42"/>
                <a:gd name="T21" fmla="*/ 6 h 48"/>
                <a:gd name="T22" fmla="*/ 30 w 42"/>
                <a:gd name="T23" fmla="*/ 20 h 48"/>
                <a:gd name="T24" fmla="*/ 24 w 42"/>
                <a:gd name="T25" fmla="*/ 28 h 48"/>
                <a:gd name="T26" fmla="*/ 18 w 42"/>
                <a:gd name="T27" fmla="*/ 36 h 48"/>
                <a:gd name="T28" fmla="*/ 8 w 42"/>
                <a:gd name="T29" fmla="*/ 42 h 48"/>
                <a:gd name="T30" fmla="*/ 0 w 42"/>
                <a:gd name="T31" fmla="*/ 46 h 48"/>
                <a:gd name="T32" fmla="*/ 0 w 42"/>
                <a:gd name="T33" fmla="*/ 46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48"/>
                <a:gd name="T53" fmla="*/ 42 w 42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48">
                  <a:moveTo>
                    <a:pt x="0" y="46"/>
                  </a:moveTo>
                  <a:lnTo>
                    <a:pt x="0" y="46"/>
                  </a:lnTo>
                  <a:lnTo>
                    <a:pt x="6" y="48"/>
                  </a:lnTo>
                  <a:lnTo>
                    <a:pt x="12" y="48"/>
                  </a:lnTo>
                  <a:lnTo>
                    <a:pt x="20" y="46"/>
                  </a:lnTo>
                  <a:lnTo>
                    <a:pt x="26" y="42"/>
                  </a:lnTo>
                  <a:lnTo>
                    <a:pt x="34" y="34"/>
                  </a:lnTo>
                  <a:lnTo>
                    <a:pt x="40" y="20"/>
                  </a:lnTo>
                  <a:lnTo>
                    <a:pt x="42" y="0"/>
                  </a:lnTo>
                  <a:lnTo>
                    <a:pt x="40" y="6"/>
                  </a:lnTo>
                  <a:lnTo>
                    <a:pt x="30" y="20"/>
                  </a:lnTo>
                  <a:lnTo>
                    <a:pt x="24" y="28"/>
                  </a:lnTo>
                  <a:lnTo>
                    <a:pt x="18" y="36"/>
                  </a:lnTo>
                  <a:lnTo>
                    <a:pt x="8" y="4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AB814D05-9C81-F249-965C-9895CBBA8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" y="2498"/>
              <a:ext cx="56" cy="32"/>
            </a:xfrm>
            <a:custGeom>
              <a:avLst/>
              <a:gdLst>
                <a:gd name="T0" fmla="*/ 0 w 56"/>
                <a:gd name="T1" fmla="*/ 0 h 32"/>
                <a:gd name="T2" fmla="*/ 0 w 56"/>
                <a:gd name="T3" fmla="*/ 0 h 32"/>
                <a:gd name="T4" fmla="*/ 0 w 56"/>
                <a:gd name="T5" fmla="*/ 6 h 32"/>
                <a:gd name="T6" fmla="*/ 0 w 56"/>
                <a:gd name="T7" fmla="*/ 12 h 32"/>
                <a:gd name="T8" fmla="*/ 4 w 56"/>
                <a:gd name="T9" fmla="*/ 20 h 32"/>
                <a:gd name="T10" fmla="*/ 10 w 56"/>
                <a:gd name="T11" fmla="*/ 26 h 32"/>
                <a:gd name="T12" fmla="*/ 20 w 56"/>
                <a:gd name="T13" fmla="*/ 30 h 32"/>
                <a:gd name="T14" fmla="*/ 34 w 56"/>
                <a:gd name="T15" fmla="*/ 32 h 32"/>
                <a:gd name="T16" fmla="*/ 56 w 56"/>
                <a:gd name="T17" fmla="*/ 30 h 32"/>
                <a:gd name="T18" fmla="*/ 56 w 56"/>
                <a:gd name="T19" fmla="*/ 30 h 32"/>
                <a:gd name="T20" fmla="*/ 48 w 56"/>
                <a:gd name="T21" fmla="*/ 28 h 32"/>
                <a:gd name="T22" fmla="*/ 32 w 56"/>
                <a:gd name="T23" fmla="*/ 24 h 32"/>
                <a:gd name="T24" fmla="*/ 22 w 56"/>
                <a:gd name="T25" fmla="*/ 20 h 32"/>
                <a:gd name="T26" fmla="*/ 14 w 56"/>
                <a:gd name="T27" fmla="*/ 16 h 32"/>
                <a:gd name="T28" fmla="*/ 6 w 56"/>
                <a:gd name="T29" fmla="*/ 8 h 32"/>
                <a:gd name="T30" fmla="*/ 0 w 56"/>
                <a:gd name="T31" fmla="*/ 0 h 32"/>
                <a:gd name="T32" fmla="*/ 0 w 56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32"/>
                <a:gd name="T53" fmla="*/ 56 w 56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32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4" y="20"/>
                  </a:lnTo>
                  <a:lnTo>
                    <a:pt x="10" y="26"/>
                  </a:lnTo>
                  <a:lnTo>
                    <a:pt x="20" y="30"/>
                  </a:lnTo>
                  <a:lnTo>
                    <a:pt x="34" y="32"/>
                  </a:lnTo>
                  <a:lnTo>
                    <a:pt x="56" y="30"/>
                  </a:lnTo>
                  <a:lnTo>
                    <a:pt x="48" y="28"/>
                  </a:lnTo>
                  <a:lnTo>
                    <a:pt x="32" y="24"/>
                  </a:lnTo>
                  <a:lnTo>
                    <a:pt x="22" y="20"/>
                  </a:lnTo>
                  <a:lnTo>
                    <a:pt x="14" y="16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3">
              <a:extLst>
                <a:ext uri="{FF2B5EF4-FFF2-40B4-BE49-F238E27FC236}">
                  <a16:creationId xmlns:a16="http://schemas.microsoft.com/office/drawing/2014/main" id="{5A278D05-2FB0-A14A-8391-D8984CE9C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" y="2374"/>
              <a:ext cx="22" cy="20"/>
            </a:xfrm>
            <a:custGeom>
              <a:avLst/>
              <a:gdLst>
                <a:gd name="T0" fmla="*/ 12 w 22"/>
                <a:gd name="T1" fmla="*/ 0 h 20"/>
                <a:gd name="T2" fmla="*/ 12 w 22"/>
                <a:gd name="T3" fmla="*/ 0 h 20"/>
                <a:gd name="T4" fmla="*/ 16 w 22"/>
                <a:gd name="T5" fmla="*/ 2 h 20"/>
                <a:gd name="T6" fmla="*/ 18 w 22"/>
                <a:gd name="T7" fmla="*/ 4 h 20"/>
                <a:gd name="T8" fmla="*/ 20 w 22"/>
                <a:gd name="T9" fmla="*/ 6 h 20"/>
                <a:gd name="T10" fmla="*/ 22 w 22"/>
                <a:gd name="T11" fmla="*/ 10 h 20"/>
                <a:gd name="T12" fmla="*/ 22 w 22"/>
                <a:gd name="T13" fmla="*/ 10 h 20"/>
                <a:gd name="T14" fmla="*/ 20 w 22"/>
                <a:gd name="T15" fmla="*/ 14 h 20"/>
                <a:gd name="T16" fmla="*/ 18 w 22"/>
                <a:gd name="T17" fmla="*/ 18 h 20"/>
                <a:gd name="T18" fmla="*/ 14 w 22"/>
                <a:gd name="T19" fmla="*/ 20 h 20"/>
                <a:gd name="T20" fmla="*/ 10 w 22"/>
                <a:gd name="T21" fmla="*/ 20 h 20"/>
                <a:gd name="T22" fmla="*/ 10 w 22"/>
                <a:gd name="T23" fmla="*/ 20 h 20"/>
                <a:gd name="T24" fmla="*/ 6 w 22"/>
                <a:gd name="T25" fmla="*/ 20 h 20"/>
                <a:gd name="T26" fmla="*/ 4 w 22"/>
                <a:gd name="T27" fmla="*/ 18 h 20"/>
                <a:gd name="T28" fmla="*/ 2 w 22"/>
                <a:gd name="T29" fmla="*/ 14 h 20"/>
                <a:gd name="T30" fmla="*/ 0 w 22"/>
                <a:gd name="T31" fmla="*/ 10 h 20"/>
                <a:gd name="T32" fmla="*/ 0 w 22"/>
                <a:gd name="T33" fmla="*/ 10 h 20"/>
                <a:gd name="T34" fmla="*/ 2 w 22"/>
                <a:gd name="T35" fmla="*/ 6 h 20"/>
                <a:gd name="T36" fmla="*/ 4 w 22"/>
                <a:gd name="T37" fmla="*/ 4 h 20"/>
                <a:gd name="T38" fmla="*/ 8 w 22"/>
                <a:gd name="T39" fmla="*/ 2 h 20"/>
                <a:gd name="T40" fmla="*/ 12 w 22"/>
                <a:gd name="T41" fmla="*/ 0 h 20"/>
                <a:gd name="T42" fmla="*/ 12 w 22"/>
                <a:gd name="T43" fmla="*/ 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0"/>
                <a:gd name="T68" fmla="*/ 22 w 22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0">
                  <a:moveTo>
                    <a:pt x="12" y="0"/>
                  </a:move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2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4">
              <a:extLst>
                <a:ext uri="{FF2B5EF4-FFF2-40B4-BE49-F238E27FC236}">
                  <a16:creationId xmlns:a16="http://schemas.microsoft.com/office/drawing/2014/main" id="{6EBA0212-55D1-D34A-B7D4-C14EDF054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994"/>
              <a:ext cx="456" cy="512"/>
            </a:xfrm>
            <a:custGeom>
              <a:avLst/>
              <a:gdLst>
                <a:gd name="T0" fmla="*/ 214 w 456"/>
                <a:gd name="T1" fmla="*/ 508 h 512"/>
                <a:gd name="T2" fmla="*/ 256 w 456"/>
                <a:gd name="T3" fmla="*/ 510 h 512"/>
                <a:gd name="T4" fmla="*/ 294 w 456"/>
                <a:gd name="T5" fmla="*/ 496 h 512"/>
                <a:gd name="T6" fmla="*/ 314 w 456"/>
                <a:gd name="T7" fmla="*/ 480 h 512"/>
                <a:gd name="T8" fmla="*/ 356 w 456"/>
                <a:gd name="T9" fmla="*/ 420 h 512"/>
                <a:gd name="T10" fmla="*/ 386 w 456"/>
                <a:gd name="T11" fmla="*/ 342 h 512"/>
                <a:gd name="T12" fmla="*/ 400 w 456"/>
                <a:gd name="T13" fmla="*/ 316 h 512"/>
                <a:gd name="T14" fmla="*/ 450 w 456"/>
                <a:gd name="T15" fmla="*/ 250 h 512"/>
                <a:gd name="T16" fmla="*/ 454 w 456"/>
                <a:gd name="T17" fmla="*/ 226 h 512"/>
                <a:gd name="T18" fmla="*/ 440 w 456"/>
                <a:gd name="T19" fmla="*/ 206 h 512"/>
                <a:gd name="T20" fmla="*/ 424 w 456"/>
                <a:gd name="T21" fmla="*/ 206 h 512"/>
                <a:gd name="T22" fmla="*/ 388 w 456"/>
                <a:gd name="T23" fmla="*/ 224 h 512"/>
                <a:gd name="T24" fmla="*/ 398 w 456"/>
                <a:gd name="T25" fmla="*/ 202 h 512"/>
                <a:gd name="T26" fmla="*/ 424 w 456"/>
                <a:gd name="T27" fmla="*/ 164 h 512"/>
                <a:gd name="T28" fmla="*/ 454 w 456"/>
                <a:gd name="T29" fmla="*/ 128 h 512"/>
                <a:gd name="T30" fmla="*/ 450 w 456"/>
                <a:gd name="T31" fmla="*/ 102 h 512"/>
                <a:gd name="T32" fmla="*/ 436 w 456"/>
                <a:gd name="T33" fmla="*/ 88 h 512"/>
                <a:gd name="T34" fmla="*/ 406 w 456"/>
                <a:gd name="T35" fmla="*/ 86 h 512"/>
                <a:gd name="T36" fmla="*/ 402 w 456"/>
                <a:gd name="T37" fmla="*/ 82 h 512"/>
                <a:gd name="T38" fmla="*/ 396 w 456"/>
                <a:gd name="T39" fmla="*/ 52 h 512"/>
                <a:gd name="T40" fmla="*/ 384 w 456"/>
                <a:gd name="T41" fmla="*/ 40 h 512"/>
                <a:gd name="T42" fmla="*/ 348 w 456"/>
                <a:gd name="T43" fmla="*/ 44 h 512"/>
                <a:gd name="T44" fmla="*/ 310 w 456"/>
                <a:gd name="T45" fmla="*/ 72 h 512"/>
                <a:gd name="T46" fmla="*/ 290 w 456"/>
                <a:gd name="T47" fmla="*/ 94 h 512"/>
                <a:gd name="T48" fmla="*/ 250 w 456"/>
                <a:gd name="T49" fmla="*/ 176 h 512"/>
                <a:gd name="T50" fmla="*/ 242 w 456"/>
                <a:gd name="T51" fmla="*/ 184 h 512"/>
                <a:gd name="T52" fmla="*/ 240 w 456"/>
                <a:gd name="T53" fmla="*/ 146 h 512"/>
                <a:gd name="T54" fmla="*/ 252 w 456"/>
                <a:gd name="T55" fmla="*/ 102 h 512"/>
                <a:gd name="T56" fmla="*/ 272 w 456"/>
                <a:gd name="T57" fmla="*/ 70 h 512"/>
                <a:gd name="T58" fmla="*/ 286 w 456"/>
                <a:gd name="T59" fmla="*/ 30 h 512"/>
                <a:gd name="T60" fmla="*/ 280 w 456"/>
                <a:gd name="T61" fmla="*/ 6 h 512"/>
                <a:gd name="T62" fmla="*/ 266 w 456"/>
                <a:gd name="T63" fmla="*/ 0 h 512"/>
                <a:gd name="T64" fmla="*/ 230 w 456"/>
                <a:gd name="T65" fmla="*/ 16 h 512"/>
                <a:gd name="T66" fmla="*/ 196 w 456"/>
                <a:gd name="T67" fmla="*/ 64 h 512"/>
                <a:gd name="T68" fmla="*/ 170 w 456"/>
                <a:gd name="T69" fmla="*/ 136 h 512"/>
                <a:gd name="T70" fmla="*/ 142 w 456"/>
                <a:gd name="T71" fmla="*/ 220 h 512"/>
                <a:gd name="T72" fmla="*/ 120 w 456"/>
                <a:gd name="T73" fmla="*/ 242 h 512"/>
                <a:gd name="T74" fmla="*/ 108 w 456"/>
                <a:gd name="T75" fmla="*/ 244 h 512"/>
                <a:gd name="T76" fmla="*/ 96 w 456"/>
                <a:gd name="T77" fmla="*/ 238 h 512"/>
                <a:gd name="T78" fmla="*/ 90 w 456"/>
                <a:gd name="T79" fmla="*/ 220 h 512"/>
                <a:gd name="T80" fmla="*/ 88 w 456"/>
                <a:gd name="T81" fmla="*/ 198 h 512"/>
                <a:gd name="T82" fmla="*/ 74 w 456"/>
                <a:gd name="T83" fmla="*/ 170 h 512"/>
                <a:gd name="T84" fmla="*/ 56 w 456"/>
                <a:gd name="T85" fmla="*/ 152 h 512"/>
                <a:gd name="T86" fmla="*/ 22 w 456"/>
                <a:gd name="T87" fmla="*/ 144 h 512"/>
                <a:gd name="T88" fmla="*/ 0 w 456"/>
                <a:gd name="T89" fmla="*/ 162 h 512"/>
                <a:gd name="T90" fmla="*/ 2 w 456"/>
                <a:gd name="T91" fmla="*/ 186 h 512"/>
                <a:gd name="T92" fmla="*/ 18 w 456"/>
                <a:gd name="T93" fmla="*/ 210 h 512"/>
                <a:gd name="T94" fmla="*/ 40 w 456"/>
                <a:gd name="T95" fmla="*/ 238 h 512"/>
                <a:gd name="T96" fmla="*/ 44 w 456"/>
                <a:gd name="T97" fmla="*/ 268 h 512"/>
                <a:gd name="T98" fmla="*/ 42 w 456"/>
                <a:gd name="T99" fmla="*/ 282 h 512"/>
                <a:gd name="T100" fmla="*/ 50 w 456"/>
                <a:gd name="T101" fmla="*/ 300 h 512"/>
                <a:gd name="T102" fmla="*/ 48 w 456"/>
                <a:gd name="T103" fmla="*/ 318 h 512"/>
                <a:gd name="T104" fmla="*/ 52 w 456"/>
                <a:gd name="T105" fmla="*/ 364 h 512"/>
                <a:gd name="T106" fmla="*/ 72 w 456"/>
                <a:gd name="T107" fmla="*/ 400 h 512"/>
                <a:gd name="T108" fmla="*/ 134 w 456"/>
                <a:gd name="T109" fmla="*/ 468 h 512"/>
                <a:gd name="T110" fmla="*/ 142 w 456"/>
                <a:gd name="T111" fmla="*/ 480 h 512"/>
                <a:gd name="T112" fmla="*/ 166 w 456"/>
                <a:gd name="T113" fmla="*/ 496 h 512"/>
                <a:gd name="T114" fmla="*/ 202 w 456"/>
                <a:gd name="T115" fmla="*/ 504 h 5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512"/>
                <a:gd name="T176" fmla="*/ 456 w 456"/>
                <a:gd name="T177" fmla="*/ 512 h 5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512">
                  <a:moveTo>
                    <a:pt x="202" y="504"/>
                  </a:moveTo>
                  <a:lnTo>
                    <a:pt x="202" y="504"/>
                  </a:lnTo>
                  <a:lnTo>
                    <a:pt x="214" y="508"/>
                  </a:lnTo>
                  <a:lnTo>
                    <a:pt x="224" y="510"/>
                  </a:lnTo>
                  <a:lnTo>
                    <a:pt x="240" y="512"/>
                  </a:lnTo>
                  <a:lnTo>
                    <a:pt x="256" y="510"/>
                  </a:lnTo>
                  <a:lnTo>
                    <a:pt x="276" y="506"/>
                  </a:lnTo>
                  <a:lnTo>
                    <a:pt x="284" y="502"/>
                  </a:lnTo>
                  <a:lnTo>
                    <a:pt x="294" y="496"/>
                  </a:lnTo>
                  <a:lnTo>
                    <a:pt x="304" y="488"/>
                  </a:lnTo>
                  <a:lnTo>
                    <a:pt x="314" y="480"/>
                  </a:lnTo>
                  <a:lnTo>
                    <a:pt x="330" y="460"/>
                  </a:lnTo>
                  <a:lnTo>
                    <a:pt x="344" y="440"/>
                  </a:lnTo>
                  <a:lnTo>
                    <a:pt x="356" y="420"/>
                  </a:lnTo>
                  <a:lnTo>
                    <a:pt x="364" y="402"/>
                  </a:lnTo>
                  <a:lnTo>
                    <a:pt x="376" y="368"/>
                  </a:lnTo>
                  <a:lnTo>
                    <a:pt x="386" y="342"/>
                  </a:lnTo>
                  <a:lnTo>
                    <a:pt x="392" y="330"/>
                  </a:lnTo>
                  <a:lnTo>
                    <a:pt x="400" y="316"/>
                  </a:lnTo>
                  <a:lnTo>
                    <a:pt x="418" y="290"/>
                  </a:lnTo>
                  <a:lnTo>
                    <a:pt x="450" y="250"/>
                  </a:lnTo>
                  <a:lnTo>
                    <a:pt x="454" y="242"/>
                  </a:lnTo>
                  <a:lnTo>
                    <a:pt x="456" y="234"/>
                  </a:lnTo>
                  <a:lnTo>
                    <a:pt x="454" y="226"/>
                  </a:lnTo>
                  <a:lnTo>
                    <a:pt x="450" y="218"/>
                  </a:lnTo>
                  <a:lnTo>
                    <a:pt x="446" y="212"/>
                  </a:lnTo>
                  <a:lnTo>
                    <a:pt x="440" y="206"/>
                  </a:lnTo>
                  <a:lnTo>
                    <a:pt x="432" y="206"/>
                  </a:lnTo>
                  <a:lnTo>
                    <a:pt x="424" y="206"/>
                  </a:lnTo>
                  <a:lnTo>
                    <a:pt x="398" y="220"/>
                  </a:lnTo>
                  <a:lnTo>
                    <a:pt x="388" y="224"/>
                  </a:lnTo>
                  <a:lnTo>
                    <a:pt x="390" y="216"/>
                  </a:lnTo>
                  <a:lnTo>
                    <a:pt x="398" y="202"/>
                  </a:lnTo>
                  <a:lnTo>
                    <a:pt x="414" y="178"/>
                  </a:lnTo>
                  <a:lnTo>
                    <a:pt x="424" y="164"/>
                  </a:lnTo>
                  <a:lnTo>
                    <a:pt x="432" y="152"/>
                  </a:lnTo>
                  <a:lnTo>
                    <a:pt x="448" y="136"/>
                  </a:lnTo>
                  <a:lnTo>
                    <a:pt x="454" y="128"/>
                  </a:lnTo>
                  <a:lnTo>
                    <a:pt x="456" y="120"/>
                  </a:lnTo>
                  <a:lnTo>
                    <a:pt x="454" y="112"/>
                  </a:lnTo>
                  <a:lnTo>
                    <a:pt x="450" y="102"/>
                  </a:lnTo>
                  <a:lnTo>
                    <a:pt x="444" y="94"/>
                  </a:lnTo>
                  <a:lnTo>
                    <a:pt x="436" y="88"/>
                  </a:lnTo>
                  <a:lnTo>
                    <a:pt x="428" y="84"/>
                  </a:lnTo>
                  <a:lnTo>
                    <a:pt x="420" y="84"/>
                  </a:lnTo>
                  <a:lnTo>
                    <a:pt x="406" y="86"/>
                  </a:lnTo>
                  <a:lnTo>
                    <a:pt x="402" y="86"/>
                  </a:lnTo>
                  <a:lnTo>
                    <a:pt x="402" y="82"/>
                  </a:lnTo>
                  <a:lnTo>
                    <a:pt x="402" y="68"/>
                  </a:lnTo>
                  <a:lnTo>
                    <a:pt x="400" y="60"/>
                  </a:lnTo>
                  <a:lnTo>
                    <a:pt x="396" y="52"/>
                  </a:lnTo>
                  <a:lnTo>
                    <a:pt x="390" y="44"/>
                  </a:lnTo>
                  <a:lnTo>
                    <a:pt x="384" y="40"/>
                  </a:lnTo>
                  <a:lnTo>
                    <a:pt x="374" y="38"/>
                  </a:lnTo>
                  <a:lnTo>
                    <a:pt x="362" y="38"/>
                  </a:lnTo>
                  <a:lnTo>
                    <a:pt x="348" y="44"/>
                  </a:lnTo>
                  <a:lnTo>
                    <a:pt x="334" y="52"/>
                  </a:lnTo>
                  <a:lnTo>
                    <a:pt x="322" y="60"/>
                  </a:lnTo>
                  <a:lnTo>
                    <a:pt x="310" y="72"/>
                  </a:lnTo>
                  <a:lnTo>
                    <a:pt x="298" y="82"/>
                  </a:lnTo>
                  <a:lnTo>
                    <a:pt x="290" y="94"/>
                  </a:lnTo>
                  <a:lnTo>
                    <a:pt x="276" y="122"/>
                  </a:lnTo>
                  <a:lnTo>
                    <a:pt x="262" y="152"/>
                  </a:lnTo>
                  <a:lnTo>
                    <a:pt x="250" y="176"/>
                  </a:lnTo>
                  <a:lnTo>
                    <a:pt x="246" y="184"/>
                  </a:lnTo>
                  <a:lnTo>
                    <a:pt x="242" y="184"/>
                  </a:lnTo>
                  <a:lnTo>
                    <a:pt x="240" y="182"/>
                  </a:lnTo>
                  <a:lnTo>
                    <a:pt x="240" y="172"/>
                  </a:lnTo>
                  <a:lnTo>
                    <a:pt x="240" y="146"/>
                  </a:lnTo>
                  <a:lnTo>
                    <a:pt x="244" y="132"/>
                  </a:lnTo>
                  <a:lnTo>
                    <a:pt x="248" y="116"/>
                  </a:lnTo>
                  <a:lnTo>
                    <a:pt x="252" y="102"/>
                  </a:lnTo>
                  <a:lnTo>
                    <a:pt x="258" y="92"/>
                  </a:lnTo>
                  <a:lnTo>
                    <a:pt x="272" y="70"/>
                  </a:lnTo>
                  <a:lnTo>
                    <a:pt x="278" y="56"/>
                  </a:lnTo>
                  <a:lnTo>
                    <a:pt x="282" y="42"/>
                  </a:lnTo>
                  <a:lnTo>
                    <a:pt x="286" y="30"/>
                  </a:lnTo>
                  <a:lnTo>
                    <a:pt x="286" y="18"/>
                  </a:lnTo>
                  <a:lnTo>
                    <a:pt x="282" y="10"/>
                  </a:lnTo>
                  <a:lnTo>
                    <a:pt x="280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2"/>
                  </a:lnTo>
                  <a:lnTo>
                    <a:pt x="242" y="6"/>
                  </a:lnTo>
                  <a:lnTo>
                    <a:pt x="230" y="16"/>
                  </a:lnTo>
                  <a:lnTo>
                    <a:pt x="218" y="28"/>
                  </a:lnTo>
                  <a:lnTo>
                    <a:pt x="208" y="46"/>
                  </a:lnTo>
                  <a:lnTo>
                    <a:pt x="196" y="64"/>
                  </a:lnTo>
                  <a:lnTo>
                    <a:pt x="186" y="88"/>
                  </a:lnTo>
                  <a:lnTo>
                    <a:pt x="170" y="136"/>
                  </a:lnTo>
                  <a:lnTo>
                    <a:pt x="158" y="178"/>
                  </a:lnTo>
                  <a:lnTo>
                    <a:pt x="146" y="210"/>
                  </a:lnTo>
                  <a:lnTo>
                    <a:pt x="142" y="220"/>
                  </a:lnTo>
                  <a:lnTo>
                    <a:pt x="136" y="228"/>
                  </a:lnTo>
                  <a:lnTo>
                    <a:pt x="120" y="242"/>
                  </a:lnTo>
                  <a:lnTo>
                    <a:pt x="114" y="244"/>
                  </a:lnTo>
                  <a:lnTo>
                    <a:pt x="108" y="244"/>
                  </a:lnTo>
                  <a:lnTo>
                    <a:pt x="98" y="240"/>
                  </a:lnTo>
                  <a:lnTo>
                    <a:pt x="96" y="238"/>
                  </a:lnTo>
                  <a:lnTo>
                    <a:pt x="94" y="230"/>
                  </a:lnTo>
                  <a:lnTo>
                    <a:pt x="94" y="224"/>
                  </a:lnTo>
                  <a:lnTo>
                    <a:pt x="90" y="220"/>
                  </a:lnTo>
                  <a:lnTo>
                    <a:pt x="90" y="212"/>
                  </a:lnTo>
                  <a:lnTo>
                    <a:pt x="88" y="198"/>
                  </a:lnTo>
                  <a:lnTo>
                    <a:pt x="84" y="188"/>
                  </a:lnTo>
                  <a:lnTo>
                    <a:pt x="80" y="180"/>
                  </a:lnTo>
                  <a:lnTo>
                    <a:pt x="74" y="170"/>
                  </a:lnTo>
                  <a:lnTo>
                    <a:pt x="66" y="160"/>
                  </a:lnTo>
                  <a:lnTo>
                    <a:pt x="56" y="152"/>
                  </a:lnTo>
                  <a:lnTo>
                    <a:pt x="44" y="146"/>
                  </a:lnTo>
                  <a:lnTo>
                    <a:pt x="32" y="144"/>
                  </a:lnTo>
                  <a:lnTo>
                    <a:pt x="22" y="144"/>
                  </a:lnTo>
                  <a:lnTo>
                    <a:pt x="12" y="146"/>
                  </a:lnTo>
                  <a:lnTo>
                    <a:pt x="6" y="152"/>
                  </a:lnTo>
                  <a:lnTo>
                    <a:pt x="0" y="162"/>
                  </a:lnTo>
                  <a:lnTo>
                    <a:pt x="0" y="174"/>
                  </a:lnTo>
                  <a:lnTo>
                    <a:pt x="2" y="186"/>
                  </a:lnTo>
                  <a:lnTo>
                    <a:pt x="6" y="196"/>
                  </a:lnTo>
                  <a:lnTo>
                    <a:pt x="12" y="204"/>
                  </a:lnTo>
                  <a:lnTo>
                    <a:pt x="18" y="210"/>
                  </a:lnTo>
                  <a:lnTo>
                    <a:pt x="30" y="222"/>
                  </a:lnTo>
                  <a:lnTo>
                    <a:pt x="36" y="230"/>
                  </a:lnTo>
                  <a:lnTo>
                    <a:pt x="40" y="238"/>
                  </a:lnTo>
                  <a:lnTo>
                    <a:pt x="44" y="256"/>
                  </a:lnTo>
                  <a:lnTo>
                    <a:pt x="44" y="268"/>
                  </a:lnTo>
                  <a:lnTo>
                    <a:pt x="44" y="276"/>
                  </a:lnTo>
                  <a:lnTo>
                    <a:pt x="42" y="282"/>
                  </a:lnTo>
                  <a:lnTo>
                    <a:pt x="44" y="290"/>
                  </a:lnTo>
                  <a:lnTo>
                    <a:pt x="46" y="294"/>
                  </a:lnTo>
                  <a:lnTo>
                    <a:pt x="50" y="300"/>
                  </a:lnTo>
                  <a:lnTo>
                    <a:pt x="48" y="308"/>
                  </a:lnTo>
                  <a:lnTo>
                    <a:pt x="48" y="318"/>
                  </a:lnTo>
                  <a:lnTo>
                    <a:pt x="48" y="332"/>
                  </a:lnTo>
                  <a:lnTo>
                    <a:pt x="48" y="346"/>
                  </a:lnTo>
                  <a:lnTo>
                    <a:pt x="52" y="364"/>
                  </a:lnTo>
                  <a:lnTo>
                    <a:pt x="60" y="382"/>
                  </a:lnTo>
                  <a:lnTo>
                    <a:pt x="72" y="400"/>
                  </a:lnTo>
                  <a:lnTo>
                    <a:pt x="98" y="430"/>
                  </a:lnTo>
                  <a:lnTo>
                    <a:pt x="118" y="452"/>
                  </a:lnTo>
                  <a:lnTo>
                    <a:pt x="134" y="468"/>
                  </a:lnTo>
                  <a:lnTo>
                    <a:pt x="136" y="472"/>
                  </a:lnTo>
                  <a:lnTo>
                    <a:pt x="142" y="480"/>
                  </a:lnTo>
                  <a:lnTo>
                    <a:pt x="150" y="488"/>
                  </a:lnTo>
                  <a:lnTo>
                    <a:pt x="158" y="492"/>
                  </a:lnTo>
                  <a:lnTo>
                    <a:pt x="166" y="496"/>
                  </a:lnTo>
                  <a:lnTo>
                    <a:pt x="202" y="5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5">
              <a:extLst>
                <a:ext uri="{FF2B5EF4-FFF2-40B4-BE49-F238E27FC236}">
                  <a16:creationId xmlns:a16="http://schemas.microsoft.com/office/drawing/2014/main" id="{74E6C686-1819-EB4A-BBE7-B62822686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" y="1982"/>
              <a:ext cx="478" cy="536"/>
            </a:xfrm>
            <a:custGeom>
              <a:avLst/>
              <a:gdLst>
                <a:gd name="T0" fmla="*/ 468 w 478"/>
                <a:gd name="T1" fmla="*/ 102 h 536"/>
                <a:gd name="T2" fmla="*/ 450 w 478"/>
                <a:gd name="T3" fmla="*/ 88 h 536"/>
                <a:gd name="T4" fmla="*/ 426 w 478"/>
                <a:gd name="T5" fmla="*/ 84 h 536"/>
                <a:gd name="T6" fmla="*/ 424 w 478"/>
                <a:gd name="T7" fmla="*/ 74 h 536"/>
                <a:gd name="T8" fmla="*/ 406 w 478"/>
                <a:gd name="T9" fmla="*/ 44 h 536"/>
                <a:gd name="T10" fmla="*/ 390 w 478"/>
                <a:gd name="T11" fmla="*/ 38 h 536"/>
                <a:gd name="T12" fmla="*/ 368 w 478"/>
                <a:gd name="T13" fmla="*/ 40 h 536"/>
                <a:gd name="T14" fmla="*/ 330 w 478"/>
                <a:gd name="T15" fmla="*/ 60 h 536"/>
                <a:gd name="T16" fmla="*/ 300 w 478"/>
                <a:gd name="T17" fmla="*/ 90 h 536"/>
                <a:gd name="T18" fmla="*/ 272 w 478"/>
                <a:gd name="T19" fmla="*/ 144 h 536"/>
                <a:gd name="T20" fmla="*/ 264 w 478"/>
                <a:gd name="T21" fmla="*/ 160 h 536"/>
                <a:gd name="T22" fmla="*/ 280 w 478"/>
                <a:gd name="T23" fmla="*/ 110 h 536"/>
                <a:gd name="T24" fmla="*/ 302 w 478"/>
                <a:gd name="T25" fmla="*/ 72 h 536"/>
                <a:gd name="T26" fmla="*/ 310 w 478"/>
                <a:gd name="T27" fmla="*/ 36 h 536"/>
                <a:gd name="T28" fmla="*/ 306 w 478"/>
                <a:gd name="T29" fmla="*/ 20 h 536"/>
                <a:gd name="T30" fmla="*/ 292 w 478"/>
                <a:gd name="T31" fmla="*/ 4 h 536"/>
                <a:gd name="T32" fmla="*/ 272 w 478"/>
                <a:gd name="T33" fmla="*/ 0 h 536"/>
                <a:gd name="T34" fmla="*/ 258 w 478"/>
                <a:gd name="T35" fmla="*/ 4 h 536"/>
                <a:gd name="T36" fmla="*/ 228 w 478"/>
                <a:gd name="T37" fmla="*/ 26 h 536"/>
                <a:gd name="T38" fmla="*/ 202 w 478"/>
                <a:gd name="T39" fmla="*/ 64 h 536"/>
                <a:gd name="T40" fmla="*/ 188 w 478"/>
                <a:gd name="T41" fmla="*/ 96 h 536"/>
                <a:gd name="T42" fmla="*/ 152 w 478"/>
                <a:gd name="T43" fmla="*/ 206 h 536"/>
                <a:gd name="T44" fmla="*/ 130 w 478"/>
                <a:gd name="T45" fmla="*/ 240 h 536"/>
                <a:gd name="T46" fmla="*/ 124 w 478"/>
                <a:gd name="T47" fmla="*/ 246 h 536"/>
                <a:gd name="T48" fmla="*/ 116 w 478"/>
                <a:gd name="T49" fmla="*/ 234 h 536"/>
                <a:gd name="T50" fmla="*/ 112 w 478"/>
                <a:gd name="T51" fmla="*/ 222 h 536"/>
                <a:gd name="T52" fmla="*/ 108 w 478"/>
                <a:gd name="T53" fmla="*/ 196 h 536"/>
                <a:gd name="T54" fmla="*/ 86 w 478"/>
                <a:gd name="T55" fmla="*/ 164 h 536"/>
                <a:gd name="T56" fmla="*/ 60 w 478"/>
                <a:gd name="T57" fmla="*/ 148 h 536"/>
                <a:gd name="T58" fmla="*/ 34 w 478"/>
                <a:gd name="T59" fmla="*/ 144 h 536"/>
                <a:gd name="T60" fmla="*/ 20 w 478"/>
                <a:gd name="T61" fmla="*/ 148 h 536"/>
                <a:gd name="T62" fmla="*/ 2 w 478"/>
                <a:gd name="T63" fmla="*/ 174 h 536"/>
                <a:gd name="T64" fmla="*/ 4 w 478"/>
                <a:gd name="T65" fmla="*/ 204 h 536"/>
                <a:gd name="T66" fmla="*/ 26 w 478"/>
                <a:gd name="T67" fmla="*/ 234 h 536"/>
                <a:gd name="T68" fmla="*/ 38 w 478"/>
                <a:gd name="T69" fmla="*/ 248 h 536"/>
                <a:gd name="T70" fmla="*/ 44 w 478"/>
                <a:gd name="T71" fmla="*/ 266 h 536"/>
                <a:gd name="T72" fmla="*/ 44 w 478"/>
                <a:gd name="T73" fmla="*/ 296 h 536"/>
                <a:gd name="T74" fmla="*/ 50 w 478"/>
                <a:gd name="T75" fmla="*/ 314 h 536"/>
                <a:gd name="T76" fmla="*/ 48 w 478"/>
                <a:gd name="T77" fmla="*/ 342 h 536"/>
                <a:gd name="T78" fmla="*/ 56 w 478"/>
                <a:gd name="T79" fmla="*/ 386 h 536"/>
                <a:gd name="T80" fmla="*/ 76 w 478"/>
                <a:gd name="T81" fmla="*/ 418 h 536"/>
                <a:gd name="T82" fmla="*/ 138 w 478"/>
                <a:gd name="T83" fmla="*/ 486 h 536"/>
                <a:gd name="T84" fmla="*/ 176 w 478"/>
                <a:gd name="T85" fmla="*/ 512 h 536"/>
                <a:gd name="T86" fmla="*/ 226 w 478"/>
                <a:gd name="T87" fmla="*/ 532 h 536"/>
                <a:gd name="T88" fmla="*/ 264 w 478"/>
                <a:gd name="T89" fmla="*/ 534 h 536"/>
                <a:gd name="T90" fmla="*/ 298 w 478"/>
                <a:gd name="T91" fmla="*/ 526 h 536"/>
                <a:gd name="T92" fmla="*/ 334 w 478"/>
                <a:gd name="T93" fmla="*/ 500 h 536"/>
                <a:gd name="T94" fmla="*/ 370 w 478"/>
                <a:gd name="T95" fmla="*/ 452 h 536"/>
                <a:gd name="T96" fmla="*/ 400 w 478"/>
                <a:gd name="T97" fmla="*/ 380 h 536"/>
                <a:gd name="T98" fmla="*/ 418 w 478"/>
                <a:gd name="T99" fmla="*/ 340 h 536"/>
                <a:gd name="T100" fmla="*/ 472 w 478"/>
                <a:gd name="T101" fmla="*/ 268 h 536"/>
                <a:gd name="T102" fmla="*/ 478 w 478"/>
                <a:gd name="T103" fmla="*/ 256 h 536"/>
                <a:gd name="T104" fmla="*/ 470 w 478"/>
                <a:gd name="T105" fmla="*/ 220 h 536"/>
                <a:gd name="T106" fmla="*/ 456 w 478"/>
                <a:gd name="T107" fmla="*/ 208 h 536"/>
                <a:gd name="T108" fmla="*/ 440 w 478"/>
                <a:gd name="T109" fmla="*/ 206 h 536"/>
                <a:gd name="T110" fmla="*/ 426 w 478"/>
                <a:gd name="T111" fmla="*/ 210 h 536"/>
                <a:gd name="T112" fmla="*/ 434 w 478"/>
                <a:gd name="T113" fmla="*/ 196 h 536"/>
                <a:gd name="T114" fmla="*/ 458 w 478"/>
                <a:gd name="T115" fmla="*/ 168 h 536"/>
                <a:gd name="T116" fmla="*/ 476 w 478"/>
                <a:gd name="T117" fmla="*/ 142 h 536"/>
                <a:gd name="T118" fmla="*/ 478 w 478"/>
                <a:gd name="T119" fmla="*/ 118 h 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78"/>
                <a:gd name="T181" fmla="*/ 0 h 536"/>
                <a:gd name="T182" fmla="*/ 478 w 478"/>
                <a:gd name="T183" fmla="*/ 536 h 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78" h="536">
                  <a:moveTo>
                    <a:pt x="472" y="108"/>
                  </a:moveTo>
                  <a:lnTo>
                    <a:pt x="472" y="108"/>
                  </a:lnTo>
                  <a:lnTo>
                    <a:pt x="468" y="102"/>
                  </a:lnTo>
                  <a:lnTo>
                    <a:pt x="462" y="96"/>
                  </a:lnTo>
                  <a:lnTo>
                    <a:pt x="456" y="92"/>
                  </a:lnTo>
                  <a:lnTo>
                    <a:pt x="450" y="88"/>
                  </a:lnTo>
                  <a:lnTo>
                    <a:pt x="438" y="84"/>
                  </a:lnTo>
                  <a:lnTo>
                    <a:pt x="426" y="84"/>
                  </a:lnTo>
                  <a:lnTo>
                    <a:pt x="424" y="74"/>
                  </a:lnTo>
                  <a:lnTo>
                    <a:pt x="420" y="60"/>
                  </a:lnTo>
                  <a:lnTo>
                    <a:pt x="412" y="50"/>
                  </a:lnTo>
                  <a:lnTo>
                    <a:pt x="406" y="44"/>
                  </a:lnTo>
                  <a:lnTo>
                    <a:pt x="400" y="42"/>
                  </a:lnTo>
                  <a:lnTo>
                    <a:pt x="390" y="38"/>
                  </a:lnTo>
                  <a:lnTo>
                    <a:pt x="380" y="38"/>
                  </a:lnTo>
                  <a:lnTo>
                    <a:pt x="368" y="40"/>
                  </a:lnTo>
                  <a:lnTo>
                    <a:pt x="356" y="46"/>
                  </a:lnTo>
                  <a:lnTo>
                    <a:pt x="342" y="52"/>
                  </a:lnTo>
                  <a:lnTo>
                    <a:pt x="330" y="60"/>
                  </a:lnTo>
                  <a:lnTo>
                    <a:pt x="318" y="70"/>
                  </a:lnTo>
                  <a:lnTo>
                    <a:pt x="308" y="80"/>
                  </a:lnTo>
                  <a:lnTo>
                    <a:pt x="300" y="90"/>
                  </a:lnTo>
                  <a:lnTo>
                    <a:pt x="292" y="102"/>
                  </a:lnTo>
                  <a:lnTo>
                    <a:pt x="272" y="144"/>
                  </a:lnTo>
                  <a:lnTo>
                    <a:pt x="264" y="160"/>
                  </a:lnTo>
                  <a:lnTo>
                    <a:pt x="270" y="132"/>
                  </a:lnTo>
                  <a:lnTo>
                    <a:pt x="274" y="120"/>
                  </a:lnTo>
                  <a:lnTo>
                    <a:pt x="280" y="110"/>
                  </a:lnTo>
                  <a:lnTo>
                    <a:pt x="290" y="94"/>
                  </a:lnTo>
                  <a:lnTo>
                    <a:pt x="302" y="72"/>
                  </a:lnTo>
                  <a:lnTo>
                    <a:pt x="306" y="60"/>
                  </a:lnTo>
                  <a:lnTo>
                    <a:pt x="308" y="48"/>
                  </a:lnTo>
                  <a:lnTo>
                    <a:pt x="310" y="36"/>
                  </a:lnTo>
                  <a:lnTo>
                    <a:pt x="308" y="26"/>
                  </a:lnTo>
                  <a:lnTo>
                    <a:pt x="306" y="20"/>
                  </a:lnTo>
                  <a:lnTo>
                    <a:pt x="302" y="14"/>
                  </a:lnTo>
                  <a:lnTo>
                    <a:pt x="298" y="8"/>
                  </a:lnTo>
                  <a:lnTo>
                    <a:pt x="292" y="4"/>
                  </a:lnTo>
                  <a:lnTo>
                    <a:pt x="282" y="2"/>
                  </a:lnTo>
                  <a:lnTo>
                    <a:pt x="272" y="0"/>
                  </a:lnTo>
                  <a:lnTo>
                    <a:pt x="258" y="4"/>
                  </a:lnTo>
                  <a:lnTo>
                    <a:pt x="248" y="10"/>
                  </a:lnTo>
                  <a:lnTo>
                    <a:pt x="238" y="16"/>
                  </a:lnTo>
                  <a:lnTo>
                    <a:pt x="228" y="26"/>
                  </a:lnTo>
                  <a:lnTo>
                    <a:pt x="220" y="36"/>
                  </a:lnTo>
                  <a:lnTo>
                    <a:pt x="210" y="50"/>
                  </a:lnTo>
                  <a:lnTo>
                    <a:pt x="202" y="64"/>
                  </a:lnTo>
                  <a:lnTo>
                    <a:pt x="194" y="80"/>
                  </a:lnTo>
                  <a:lnTo>
                    <a:pt x="188" y="96"/>
                  </a:lnTo>
                  <a:lnTo>
                    <a:pt x="166" y="166"/>
                  </a:lnTo>
                  <a:lnTo>
                    <a:pt x="152" y="206"/>
                  </a:lnTo>
                  <a:lnTo>
                    <a:pt x="146" y="222"/>
                  </a:lnTo>
                  <a:lnTo>
                    <a:pt x="140" y="230"/>
                  </a:lnTo>
                  <a:lnTo>
                    <a:pt x="130" y="240"/>
                  </a:lnTo>
                  <a:lnTo>
                    <a:pt x="124" y="246"/>
                  </a:lnTo>
                  <a:lnTo>
                    <a:pt x="118" y="242"/>
                  </a:lnTo>
                  <a:lnTo>
                    <a:pt x="116" y="234"/>
                  </a:lnTo>
                  <a:lnTo>
                    <a:pt x="114" y="226"/>
                  </a:lnTo>
                  <a:lnTo>
                    <a:pt x="112" y="222"/>
                  </a:lnTo>
                  <a:lnTo>
                    <a:pt x="112" y="210"/>
                  </a:lnTo>
                  <a:lnTo>
                    <a:pt x="108" y="196"/>
                  </a:lnTo>
                  <a:lnTo>
                    <a:pt x="100" y="180"/>
                  </a:lnTo>
                  <a:lnTo>
                    <a:pt x="94" y="172"/>
                  </a:lnTo>
                  <a:lnTo>
                    <a:pt x="86" y="164"/>
                  </a:lnTo>
                  <a:lnTo>
                    <a:pt x="74" y="154"/>
                  </a:lnTo>
                  <a:lnTo>
                    <a:pt x="60" y="148"/>
                  </a:lnTo>
                  <a:lnTo>
                    <a:pt x="48" y="144"/>
                  </a:lnTo>
                  <a:lnTo>
                    <a:pt x="34" y="144"/>
                  </a:lnTo>
                  <a:lnTo>
                    <a:pt x="26" y="146"/>
                  </a:lnTo>
                  <a:lnTo>
                    <a:pt x="20" y="148"/>
                  </a:lnTo>
                  <a:lnTo>
                    <a:pt x="10" y="154"/>
                  </a:lnTo>
                  <a:lnTo>
                    <a:pt x="4" y="162"/>
                  </a:lnTo>
                  <a:lnTo>
                    <a:pt x="2" y="174"/>
                  </a:lnTo>
                  <a:lnTo>
                    <a:pt x="0" y="186"/>
                  </a:lnTo>
                  <a:lnTo>
                    <a:pt x="4" y="204"/>
                  </a:lnTo>
                  <a:lnTo>
                    <a:pt x="10" y="216"/>
                  </a:lnTo>
                  <a:lnTo>
                    <a:pt x="18" y="226"/>
                  </a:lnTo>
                  <a:lnTo>
                    <a:pt x="26" y="234"/>
                  </a:lnTo>
                  <a:lnTo>
                    <a:pt x="36" y="242"/>
                  </a:lnTo>
                  <a:lnTo>
                    <a:pt x="38" y="248"/>
                  </a:lnTo>
                  <a:lnTo>
                    <a:pt x="42" y="254"/>
                  </a:lnTo>
                  <a:lnTo>
                    <a:pt x="44" y="266"/>
                  </a:lnTo>
                  <a:lnTo>
                    <a:pt x="46" y="274"/>
                  </a:lnTo>
                  <a:lnTo>
                    <a:pt x="44" y="284"/>
                  </a:lnTo>
                  <a:lnTo>
                    <a:pt x="44" y="296"/>
                  </a:lnTo>
                  <a:lnTo>
                    <a:pt x="46" y="306"/>
                  </a:lnTo>
                  <a:lnTo>
                    <a:pt x="50" y="314"/>
                  </a:lnTo>
                  <a:lnTo>
                    <a:pt x="48" y="330"/>
                  </a:lnTo>
                  <a:lnTo>
                    <a:pt x="48" y="342"/>
                  </a:lnTo>
                  <a:lnTo>
                    <a:pt x="48" y="356"/>
                  </a:lnTo>
                  <a:lnTo>
                    <a:pt x="52" y="370"/>
                  </a:lnTo>
                  <a:lnTo>
                    <a:pt x="56" y="386"/>
                  </a:lnTo>
                  <a:lnTo>
                    <a:pt x="64" y="402"/>
                  </a:lnTo>
                  <a:lnTo>
                    <a:pt x="76" y="418"/>
                  </a:lnTo>
                  <a:lnTo>
                    <a:pt x="98" y="446"/>
                  </a:lnTo>
                  <a:lnTo>
                    <a:pt x="116" y="466"/>
                  </a:lnTo>
                  <a:lnTo>
                    <a:pt x="138" y="486"/>
                  </a:lnTo>
                  <a:lnTo>
                    <a:pt x="156" y="500"/>
                  </a:lnTo>
                  <a:lnTo>
                    <a:pt x="176" y="512"/>
                  </a:lnTo>
                  <a:lnTo>
                    <a:pt x="194" y="520"/>
                  </a:lnTo>
                  <a:lnTo>
                    <a:pt x="210" y="526"/>
                  </a:lnTo>
                  <a:lnTo>
                    <a:pt x="226" y="532"/>
                  </a:lnTo>
                  <a:lnTo>
                    <a:pt x="240" y="534"/>
                  </a:lnTo>
                  <a:lnTo>
                    <a:pt x="252" y="536"/>
                  </a:lnTo>
                  <a:lnTo>
                    <a:pt x="264" y="534"/>
                  </a:lnTo>
                  <a:lnTo>
                    <a:pt x="280" y="532"/>
                  </a:lnTo>
                  <a:lnTo>
                    <a:pt x="298" y="526"/>
                  </a:lnTo>
                  <a:lnTo>
                    <a:pt x="316" y="516"/>
                  </a:lnTo>
                  <a:lnTo>
                    <a:pt x="334" y="500"/>
                  </a:lnTo>
                  <a:lnTo>
                    <a:pt x="348" y="484"/>
                  </a:lnTo>
                  <a:lnTo>
                    <a:pt x="360" y="468"/>
                  </a:lnTo>
                  <a:lnTo>
                    <a:pt x="370" y="452"/>
                  </a:lnTo>
                  <a:lnTo>
                    <a:pt x="378" y="436"/>
                  </a:lnTo>
                  <a:lnTo>
                    <a:pt x="390" y="408"/>
                  </a:lnTo>
                  <a:lnTo>
                    <a:pt x="400" y="380"/>
                  </a:lnTo>
                  <a:lnTo>
                    <a:pt x="408" y="358"/>
                  </a:lnTo>
                  <a:lnTo>
                    <a:pt x="418" y="340"/>
                  </a:lnTo>
                  <a:lnTo>
                    <a:pt x="430" y="322"/>
                  </a:lnTo>
                  <a:lnTo>
                    <a:pt x="458" y="288"/>
                  </a:lnTo>
                  <a:lnTo>
                    <a:pt x="472" y="268"/>
                  </a:lnTo>
                  <a:lnTo>
                    <a:pt x="476" y="262"/>
                  </a:lnTo>
                  <a:lnTo>
                    <a:pt x="478" y="256"/>
                  </a:lnTo>
                  <a:lnTo>
                    <a:pt x="478" y="242"/>
                  </a:lnTo>
                  <a:lnTo>
                    <a:pt x="476" y="230"/>
                  </a:lnTo>
                  <a:lnTo>
                    <a:pt x="470" y="220"/>
                  </a:lnTo>
                  <a:lnTo>
                    <a:pt x="464" y="212"/>
                  </a:lnTo>
                  <a:lnTo>
                    <a:pt x="456" y="208"/>
                  </a:lnTo>
                  <a:lnTo>
                    <a:pt x="448" y="206"/>
                  </a:lnTo>
                  <a:lnTo>
                    <a:pt x="440" y="206"/>
                  </a:lnTo>
                  <a:lnTo>
                    <a:pt x="432" y="208"/>
                  </a:lnTo>
                  <a:lnTo>
                    <a:pt x="426" y="210"/>
                  </a:lnTo>
                  <a:lnTo>
                    <a:pt x="434" y="196"/>
                  </a:lnTo>
                  <a:lnTo>
                    <a:pt x="446" y="180"/>
                  </a:lnTo>
                  <a:lnTo>
                    <a:pt x="458" y="168"/>
                  </a:lnTo>
                  <a:lnTo>
                    <a:pt x="470" y="154"/>
                  </a:lnTo>
                  <a:lnTo>
                    <a:pt x="474" y="148"/>
                  </a:lnTo>
                  <a:lnTo>
                    <a:pt x="476" y="142"/>
                  </a:lnTo>
                  <a:lnTo>
                    <a:pt x="478" y="134"/>
                  </a:lnTo>
                  <a:lnTo>
                    <a:pt x="478" y="126"/>
                  </a:lnTo>
                  <a:lnTo>
                    <a:pt x="478" y="118"/>
                  </a:lnTo>
                  <a:lnTo>
                    <a:pt x="472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52514FE0-FDD5-9844-9DDA-882F18B98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994"/>
              <a:ext cx="456" cy="502"/>
            </a:xfrm>
            <a:custGeom>
              <a:avLst/>
              <a:gdLst>
                <a:gd name="T0" fmla="*/ 332 w 456"/>
                <a:gd name="T1" fmla="*/ 456 h 502"/>
                <a:gd name="T2" fmla="*/ 364 w 456"/>
                <a:gd name="T3" fmla="*/ 400 h 502"/>
                <a:gd name="T4" fmla="*/ 386 w 456"/>
                <a:gd name="T5" fmla="*/ 342 h 502"/>
                <a:gd name="T6" fmla="*/ 418 w 456"/>
                <a:gd name="T7" fmla="*/ 290 h 502"/>
                <a:gd name="T8" fmla="*/ 454 w 456"/>
                <a:gd name="T9" fmla="*/ 242 h 502"/>
                <a:gd name="T10" fmla="*/ 450 w 456"/>
                <a:gd name="T11" fmla="*/ 218 h 502"/>
                <a:gd name="T12" fmla="*/ 432 w 456"/>
                <a:gd name="T13" fmla="*/ 206 h 502"/>
                <a:gd name="T14" fmla="*/ 398 w 456"/>
                <a:gd name="T15" fmla="*/ 220 h 502"/>
                <a:gd name="T16" fmla="*/ 388 w 456"/>
                <a:gd name="T17" fmla="*/ 224 h 502"/>
                <a:gd name="T18" fmla="*/ 414 w 456"/>
                <a:gd name="T19" fmla="*/ 178 h 502"/>
                <a:gd name="T20" fmla="*/ 432 w 456"/>
                <a:gd name="T21" fmla="*/ 152 h 502"/>
                <a:gd name="T22" fmla="*/ 456 w 456"/>
                <a:gd name="T23" fmla="*/ 120 h 502"/>
                <a:gd name="T24" fmla="*/ 450 w 456"/>
                <a:gd name="T25" fmla="*/ 102 h 502"/>
                <a:gd name="T26" fmla="*/ 428 w 456"/>
                <a:gd name="T27" fmla="*/ 84 h 502"/>
                <a:gd name="T28" fmla="*/ 402 w 456"/>
                <a:gd name="T29" fmla="*/ 86 h 502"/>
                <a:gd name="T30" fmla="*/ 402 w 456"/>
                <a:gd name="T31" fmla="*/ 68 h 502"/>
                <a:gd name="T32" fmla="*/ 390 w 456"/>
                <a:gd name="T33" fmla="*/ 44 h 502"/>
                <a:gd name="T34" fmla="*/ 374 w 456"/>
                <a:gd name="T35" fmla="*/ 38 h 502"/>
                <a:gd name="T36" fmla="*/ 334 w 456"/>
                <a:gd name="T37" fmla="*/ 52 h 502"/>
                <a:gd name="T38" fmla="*/ 298 w 456"/>
                <a:gd name="T39" fmla="*/ 82 h 502"/>
                <a:gd name="T40" fmla="*/ 276 w 456"/>
                <a:gd name="T41" fmla="*/ 122 h 502"/>
                <a:gd name="T42" fmla="*/ 246 w 456"/>
                <a:gd name="T43" fmla="*/ 184 h 502"/>
                <a:gd name="T44" fmla="*/ 240 w 456"/>
                <a:gd name="T45" fmla="*/ 182 h 502"/>
                <a:gd name="T46" fmla="*/ 244 w 456"/>
                <a:gd name="T47" fmla="*/ 132 h 502"/>
                <a:gd name="T48" fmla="*/ 258 w 456"/>
                <a:gd name="T49" fmla="*/ 92 h 502"/>
                <a:gd name="T50" fmla="*/ 278 w 456"/>
                <a:gd name="T51" fmla="*/ 56 h 502"/>
                <a:gd name="T52" fmla="*/ 286 w 456"/>
                <a:gd name="T53" fmla="*/ 18 h 502"/>
                <a:gd name="T54" fmla="*/ 276 w 456"/>
                <a:gd name="T55" fmla="*/ 2 h 502"/>
                <a:gd name="T56" fmla="*/ 254 w 456"/>
                <a:gd name="T57" fmla="*/ 2 h 502"/>
                <a:gd name="T58" fmla="*/ 218 w 456"/>
                <a:gd name="T59" fmla="*/ 28 h 502"/>
                <a:gd name="T60" fmla="*/ 186 w 456"/>
                <a:gd name="T61" fmla="*/ 88 h 502"/>
                <a:gd name="T62" fmla="*/ 158 w 456"/>
                <a:gd name="T63" fmla="*/ 176 h 502"/>
                <a:gd name="T64" fmla="*/ 140 w 456"/>
                <a:gd name="T65" fmla="*/ 224 h 502"/>
                <a:gd name="T66" fmla="*/ 122 w 456"/>
                <a:gd name="T67" fmla="*/ 244 h 502"/>
                <a:gd name="T68" fmla="*/ 108 w 456"/>
                <a:gd name="T69" fmla="*/ 244 h 502"/>
                <a:gd name="T70" fmla="*/ 96 w 456"/>
                <a:gd name="T71" fmla="*/ 238 h 502"/>
                <a:gd name="T72" fmla="*/ 90 w 456"/>
                <a:gd name="T73" fmla="*/ 220 h 502"/>
                <a:gd name="T74" fmla="*/ 88 w 456"/>
                <a:gd name="T75" fmla="*/ 198 h 502"/>
                <a:gd name="T76" fmla="*/ 74 w 456"/>
                <a:gd name="T77" fmla="*/ 170 h 502"/>
                <a:gd name="T78" fmla="*/ 56 w 456"/>
                <a:gd name="T79" fmla="*/ 152 h 502"/>
                <a:gd name="T80" fmla="*/ 22 w 456"/>
                <a:gd name="T81" fmla="*/ 144 h 502"/>
                <a:gd name="T82" fmla="*/ 0 w 456"/>
                <a:gd name="T83" fmla="*/ 162 h 502"/>
                <a:gd name="T84" fmla="*/ 2 w 456"/>
                <a:gd name="T85" fmla="*/ 186 h 502"/>
                <a:gd name="T86" fmla="*/ 18 w 456"/>
                <a:gd name="T87" fmla="*/ 210 h 502"/>
                <a:gd name="T88" fmla="*/ 40 w 456"/>
                <a:gd name="T89" fmla="*/ 238 h 502"/>
                <a:gd name="T90" fmla="*/ 44 w 456"/>
                <a:gd name="T91" fmla="*/ 268 h 502"/>
                <a:gd name="T92" fmla="*/ 42 w 456"/>
                <a:gd name="T93" fmla="*/ 282 h 502"/>
                <a:gd name="T94" fmla="*/ 50 w 456"/>
                <a:gd name="T95" fmla="*/ 300 h 502"/>
                <a:gd name="T96" fmla="*/ 46 w 456"/>
                <a:gd name="T97" fmla="*/ 316 h 502"/>
                <a:gd name="T98" fmla="*/ 50 w 456"/>
                <a:gd name="T99" fmla="*/ 356 h 502"/>
                <a:gd name="T100" fmla="*/ 70 w 456"/>
                <a:gd name="T101" fmla="*/ 390 h 502"/>
                <a:gd name="T102" fmla="*/ 120 w 456"/>
                <a:gd name="T103" fmla="*/ 446 h 502"/>
                <a:gd name="T104" fmla="*/ 172 w 456"/>
                <a:gd name="T105" fmla="*/ 484 h 502"/>
                <a:gd name="T106" fmla="*/ 222 w 456"/>
                <a:gd name="T107" fmla="*/ 500 h 502"/>
                <a:gd name="T108" fmla="*/ 268 w 456"/>
                <a:gd name="T109" fmla="*/ 502 h 502"/>
                <a:gd name="T110" fmla="*/ 304 w 456"/>
                <a:gd name="T111" fmla="*/ 484 h 50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56"/>
                <a:gd name="T169" fmla="*/ 0 h 502"/>
                <a:gd name="T170" fmla="*/ 456 w 456"/>
                <a:gd name="T171" fmla="*/ 502 h 50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56" h="502">
                  <a:moveTo>
                    <a:pt x="314" y="476"/>
                  </a:moveTo>
                  <a:lnTo>
                    <a:pt x="314" y="476"/>
                  </a:lnTo>
                  <a:lnTo>
                    <a:pt x="332" y="456"/>
                  </a:lnTo>
                  <a:lnTo>
                    <a:pt x="346" y="436"/>
                  </a:lnTo>
                  <a:lnTo>
                    <a:pt x="356" y="418"/>
                  </a:lnTo>
                  <a:lnTo>
                    <a:pt x="364" y="400"/>
                  </a:lnTo>
                  <a:lnTo>
                    <a:pt x="376" y="368"/>
                  </a:lnTo>
                  <a:lnTo>
                    <a:pt x="386" y="342"/>
                  </a:lnTo>
                  <a:lnTo>
                    <a:pt x="392" y="330"/>
                  </a:lnTo>
                  <a:lnTo>
                    <a:pt x="400" y="316"/>
                  </a:lnTo>
                  <a:lnTo>
                    <a:pt x="418" y="290"/>
                  </a:lnTo>
                  <a:lnTo>
                    <a:pt x="450" y="250"/>
                  </a:lnTo>
                  <a:lnTo>
                    <a:pt x="454" y="242"/>
                  </a:lnTo>
                  <a:lnTo>
                    <a:pt x="456" y="234"/>
                  </a:lnTo>
                  <a:lnTo>
                    <a:pt x="454" y="226"/>
                  </a:lnTo>
                  <a:lnTo>
                    <a:pt x="450" y="218"/>
                  </a:lnTo>
                  <a:lnTo>
                    <a:pt x="446" y="212"/>
                  </a:lnTo>
                  <a:lnTo>
                    <a:pt x="440" y="206"/>
                  </a:lnTo>
                  <a:lnTo>
                    <a:pt x="432" y="206"/>
                  </a:lnTo>
                  <a:lnTo>
                    <a:pt x="424" y="206"/>
                  </a:lnTo>
                  <a:lnTo>
                    <a:pt x="398" y="220"/>
                  </a:lnTo>
                  <a:lnTo>
                    <a:pt x="388" y="224"/>
                  </a:lnTo>
                  <a:lnTo>
                    <a:pt x="390" y="216"/>
                  </a:lnTo>
                  <a:lnTo>
                    <a:pt x="398" y="202"/>
                  </a:lnTo>
                  <a:lnTo>
                    <a:pt x="414" y="178"/>
                  </a:lnTo>
                  <a:lnTo>
                    <a:pt x="424" y="164"/>
                  </a:lnTo>
                  <a:lnTo>
                    <a:pt x="432" y="152"/>
                  </a:lnTo>
                  <a:lnTo>
                    <a:pt x="448" y="136"/>
                  </a:lnTo>
                  <a:lnTo>
                    <a:pt x="454" y="128"/>
                  </a:lnTo>
                  <a:lnTo>
                    <a:pt x="456" y="120"/>
                  </a:lnTo>
                  <a:lnTo>
                    <a:pt x="454" y="112"/>
                  </a:lnTo>
                  <a:lnTo>
                    <a:pt x="450" y="102"/>
                  </a:lnTo>
                  <a:lnTo>
                    <a:pt x="444" y="94"/>
                  </a:lnTo>
                  <a:lnTo>
                    <a:pt x="436" y="88"/>
                  </a:lnTo>
                  <a:lnTo>
                    <a:pt x="428" y="84"/>
                  </a:lnTo>
                  <a:lnTo>
                    <a:pt x="420" y="84"/>
                  </a:lnTo>
                  <a:lnTo>
                    <a:pt x="406" y="86"/>
                  </a:lnTo>
                  <a:lnTo>
                    <a:pt x="402" y="86"/>
                  </a:lnTo>
                  <a:lnTo>
                    <a:pt x="402" y="82"/>
                  </a:lnTo>
                  <a:lnTo>
                    <a:pt x="402" y="68"/>
                  </a:lnTo>
                  <a:lnTo>
                    <a:pt x="400" y="60"/>
                  </a:lnTo>
                  <a:lnTo>
                    <a:pt x="396" y="52"/>
                  </a:lnTo>
                  <a:lnTo>
                    <a:pt x="390" y="44"/>
                  </a:lnTo>
                  <a:lnTo>
                    <a:pt x="384" y="40"/>
                  </a:lnTo>
                  <a:lnTo>
                    <a:pt x="374" y="38"/>
                  </a:lnTo>
                  <a:lnTo>
                    <a:pt x="362" y="38"/>
                  </a:lnTo>
                  <a:lnTo>
                    <a:pt x="348" y="44"/>
                  </a:lnTo>
                  <a:lnTo>
                    <a:pt x="334" y="52"/>
                  </a:lnTo>
                  <a:lnTo>
                    <a:pt x="322" y="60"/>
                  </a:lnTo>
                  <a:lnTo>
                    <a:pt x="310" y="72"/>
                  </a:lnTo>
                  <a:lnTo>
                    <a:pt x="298" y="82"/>
                  </a:lnTo>
                  <a:lnTo>
                    <a:pt x="290" y="94"/>
                  </a:lnTo>
                  <a:lnTo>
                    <a:pt x="276" y="122"/>
                  </a:lnTo>
                  <a:lnTo>
                    <a:pt x="262" y="152"/>
                  </a:lnTo>
                  <a:lnTo>
                    <a:pt x="250" y="176"/>
                  </a:lnTo>
                  <a:lnTo>
                    <a:pt x="246" y="184"/>
                  </a:lnTo>
                  <a:lnTo>
                    <a:pt x="242" y="184"/>
                  </a:lnTo>
                  <a:lnTo>
                    <a:pt x="240" y="182"/>
                  </a:lnTo>
                  <a:lnTo>
                    <a:pt x="240" y="172"/>
                  </a:lnTo>
                  <a:lnTo>
                    <a:pt x="240" y="146"/>
                  </a:lnTo>
                  <a:lnTo>
                    <a:pt x="244" y="132"/>
                  </a:lnTo>
                  <a:lnTo>
                    <a:pt x="248" y="116"/>
                  </a:lnTo>
                  <a:lnTo>
                    <a:pt x="252" y="102"/>
                  </a:lnTo>
                  <a:lnTo>
                    <a:pt x="258" y="92"/>
                  </a:lnTo>
                  <a:lnTo>
                    <a:pt x="272" y="70"/>
                  </a:lnTo>
                  <a:lnTo>
                    <a:pt x="278" y="56"/>
                  </a:lnTo>
                  <a:lnTo>
                    <a:pt x="282" y="42"/>
                  </a:lnTo>
                  <a:lnTo>
                    <a:pt x="286" y="30"/>
                  </a:lnTo>
                  <a:lnTo>
                    <a:pt x="286" y="18"/>
                  </a:lnTo>
                  <a:lnTo>
                    <a:pt x="282" y="10"/>
                  </a:lnTo>
                  <a:lnTo>
                    <a:pt x="280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2"/>
                  </a:lnTo>
                  <a:lnTo>
                    <a:pt x="242" y="6"/>
                  </a:lnTo>
                  <a:lnTo>
                    <a:pt x="230" y="16"/>
                  </a:lnTo>
                  <a:lnTo>
                    <a:pt x="218" y="28"/>
                  </a:lnTo>
                  <a:lnTo>
                    <a:pt x="208" y="46"/>
                  </a:lnTo>
                  <a:lnTo>
                    <a:pt x="196" y="64"/>
                  </a:lnTo>
                  <a:lnTo>
                    <a:pt x="186" y="88"/>
                  </a:lnTo>
                  <a:lnTo>
                    <a:pt x="170" y="136"/>
                  </a:lnTo>
                  <a:lnTo>
                    <a:pt x="158" y="176"/>
                  </a:lnTo>
                  <a:lnTo>
                    <a:pt x="150" y="206"/>
                  </a:lnTo>
                  <a:lnTo>
                    <a:pt x="144" y="216"/>
                  </a:lnTo>
                  <a:lnTo>
                    <a:pt x="140" y="224"/>
                  </a:lnTo>
                  <a:lnTo>
                    <a:pt x="130" y="236"/>
                  </a:lnTo>
                  <a:lnTo>
                    <a:pt x="122" y="244"/>
                  </a:lnTo>
                  <a:lnTo>
                    <a:pt x="116" y="246"/>
                  </a:lnTo>
                  <a:lnTo>
                    <a:pt x="108" y="244"/>
                  </a:lnTo>
                  <a:lnTo>
                    <a:pt x="98" y="240"/>
                  </a:lnTo>
                  <a:lnTo>
                    <a:pt x="96" y="238"/>
                  </a:lnTo>
                  <a:lnTo>
                    <a:pt x="94" y="230"/>
                  </a:lnTo>
                  <a:lnTo>
                    <a:pt x="94" y="224"/>
                  </a:lnTo>
                  <a:lnTo>
                    <a:pt x="90" y="220"/>
                  </a:lnTo>
                  <a:lnTo>
                    <a:pt x="90" y="212"/>
                  </a:lnTo>
                  <a:lnTo>
                    <a:pt x="88" y="198"/>
                  </a:lnTo>
                  <a:lnTo>
                    <a:pt x="84" y="188"/>
                  </a:lnTo>
                  <a:lnTo>
                    <a:pt x="80" y="180"/>
                  </a:lnTo>
                  <a:lnTo>
                    <a:pt x="74" y="170"/>
                  </a:lnTo>
                  <a:lnTo>
                    <a:pt x="66" y="160"/>
                  </a:lnTo>
                  <a:lnTo>
                    <a:pt x="56" y="152"/>
                  </a:lnTo>
                  <a:lnTo>
                    <a:pt x="44" y="146"/>
                  </a:lnTo>
                  <a:lnTo>
                    <a:pt x="32" y="144"/>
                  </a:lnTo>
                  <a:lnTo>
                    <a:pt x="22" y="144"/>
                  </a:lnTo>
                  <a:lnTo>
                    <a:pt x="12" y="146"/>
                  </a:lnTo>
                  <a:lnTo>
                    <a:pt x="6" y="152"/>
                  </a:lnTo>
                  <a:lnTo>
                    <a:pt x="0" y="162"/>
                  </a:lnTo>
                  <a:lnTo>
                    <a:pt x="0" y="174"/>
                  </a:lnTo>
                  <a:lnTo>
                    <a:pt x="2" y="186"/>
                  </a:lnTo>
                  <a:lnTo>
                    <a:pt x="6" y="196"/>
                  </a:lnTo>
                  <a:lnTo>
                    <a:pt x="12" y="204"/>
                  </a:lnTo>
                  <a:lnTo>
                    <a:pt x="18" y="210"/>
                  </a:lnTo>
                  <a:lnTo>
                    <a:pt x="30" y="222"/>
                  </a:lnTo>
                  <a:lnTo>
                    <a:pt x="36" y="230"/>
                  </a:lnTo>
                  <a:lnTo>
                    <a:pt x="40" y="238"/>
                  </a:lnTo>
                  <a:lnTo>
                    <a:pt x="44" y="256"/>
                  </a:lnTo>
                  <a:lnTo>
                    <a:pt x="44" y="268"/>
                  </a:lnTo>
                  <a:lnTo>
                    <a:pt x="44" y="276"/>
                  </a:lnTo>
                  <a:lnTo>
                    <a:pt x="42" y="282"/>
                  </a:lnTo>
                  <a:lnTo>
                    <a:pt x="44" y="290"/>
                  </a:lnTo>
                  <a:lnTo>
                    <a:pt x="46" y="294"/>
                  </a:lnTo>
                  <a:lnTo>
                    <a:pt x="50" y="300"/>
                  </a:lnTo>
                  <a:lnTo>
                    <a:pt x="48" y="308"/>
                  </a:lnTo>
                  <a:lnTo>
                    <a:pt x="46" y="316"/>
                  </a:lnTo>
                  <a:lnTo>
                    <a:pt x="46" y="326"/>
                  </a:lnTo>
                  <a:lnTo>
                    <a:pt x="48" y="340"/>
                  </a:lnTo>
                  <a:lnTo>
                    <a:pt x="50" y="356"/>
                  </a:lnTo>
                  <a:lnTo>
                    <a:pt x="58" y="372"/>
                  </a:lnTo>
                  <a:lnTo>
                    <a:pt x="70" y="390"/>
                  </a:lnTo>
                  <a:lnTo>
                    <a:pt x="86" y="412"/>
                  </a:lnTo>
                  <a:lnTo>
                    <a:pt x="102" y="430"/>
                  </a:lnTo>
                  <a:lnTo>
                    <a:pt x="120" y="446"/>
                  </a:lnTo>
                  <a:lnTo>
                    <a:pt x="138" y="460"/>
                  </a:lnTo>
                  <a:lnTo>
                    <a:pt x="154" y="474"/>
                  </a:lnTo>
                  <a:lnTo>
                    <a:pt x="172" y="484"/>
                  </a:lnTo>
                  <a:lnTo>
                    <a:pt x="190" y="492"/>
                  </a:lnTo>
                  <a:lnTo>
                    <a:pt x="206" y="498"/>
                  </a:lnTo>
                  <a:lnTo>
                    <a:pt x="222" y="500"/>
                  </a:lnTo>
                  <a:lnTo>
                    <a:pt x="238" y="502"/>
                  </a:lnTo>
                  <a:lnTo>
                    <a:pt x="254" y="502"/>
                  </a:lnTo>
                  <a:lnTo>
                    <a:pt x="268" y="502"/>
                  </a:lnTo>
                  <a:lnTo>
                    <a:pt x="280" y="498"/>
                  </a:lnTo>
                  <a:lnTo>
                    <a:pt x="294" y="492"/>
                  </a:lnTo>
                  <a:lnTo>
                    <a:pt x="304" y="484"/>
                  </a:lnTo>
                  <a:lnTo>
                    <a:pt x="314" y="4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7">
              <a:extLst>
                <a:ext uri="{FF2B5EF4-FFF2-40B4-BE49-F238E27FC236}">
                  <a16:creationId xmlns:a16="http://schemas.microsoft.com/office/drawing/2014/main" id="{3DC5E832-EBE0-F949-9C54-155476BFF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2" y="2064"/>
              <a:ext cx="120" cy="168"/>
            </a:xfrm>
            <a:custGeom>
              <a:avLst/>
              <a:gdLst>
                <a:gd name="T0" fmla="*/ 116 w 120"/>
                <a:gd name="T1" fmla="*/ 0 h 168"/>
                <a:gd name="T2" fmla="*/ 116 w 120"/>
                <a:gd name="T3" fmla="*/ 0 h 168"/>
                <a:gd name="T4" fmla="*/ 94 w 120"/>
                <a:gd name="T5" fmla="*/ 12 h 168"/>
                <a:gd name="T6" fmla="*/ 74 w 120"/>
                <a:gd name="T7" fmla="*/ 26 h 168"/>
                <a:gd name="T8" fmla="*/ 50 w 120"/>
                <a:gd name="T9" fmla="*/ 44 h 168"/>
                <a:gd name="T10" fmla="*/ 40 w 120"/>
                <a:gd name="T11" fmla="*/ 56 h 168"/>
                <a:gd name="T12" fmla="*/ 28 w 120"/>
                <a:gd name="T13" fmla="*/ 68 h 168"/>
                <a:gd name="T14" fmla="*/ 18 w 120"/>
                <a:gd name="T15" fmla="*/ 82 h 168"/>
                <a:gd name="T16" fmla="*/ 10 w 120"/>
                <a:gd name="T17" fmla="*/ 96 h 168"/>
                <a:gd name="T18" fmla="*/ 4 w 120"/>
                <a:gd name="T19" fmla="*/ 112 h 168"/>
                <a:gd name="T20" fmla="*/ 0 w 120"/>
                <a:gd name="T21" fmla="*/ 130 h 168"/>
                <a:gd name="T22" fmla="*/ 0 w 120"/>
                <a:gd name="T23" fmla="*/ 148 h 168"/>
                <a:gd name="T24" fmla="*/ 2 w 120"/>
                <a:gd name="T25" fmla="*/ 168 h 168"/>
                <a:gd name="T26" fmla="*/ 2 w 120"/>
                <a:gd name="T27" fmla="*/ 168 h 168"/>
                <a:gd name="T28" fmla="*/ 8 w 120"/>
                <a:gd name="T29" fmla="*/ 148 h 168"/>
                <a:gd name="T30" fmla="*/ 16 w 120"/>
                <a:gd name="T31" fmla="*/ 128 h 168"/>
                <a:gd name="T32" fmla="*/ 28 w 120"/>
                <a:gd name="T33" fmla="*/ 104 h 168"/>
                <a:gd name="T34" fmla="*/ 44 w 120"/>
                <a:gd name="T35" fmla="*/ 80 h 168"/>
                <a:gd name="T36" fmla="*/ 52 w 120"/>
                <a:gd name="T37" fmla="*/ 66 h 168"/>
                <a:gd name="T38" fmla="*/ 64 w 120"/>
                <a:gd name="T39" fmla="*/ 54 h 168"/>
                <a:gd name="T40" fmla="*/ 76 w 120"/>
                <a:gd name="T41" fmla="*/ 42 h 168"/>
                <a:gd name="T42" fmla="*/ 90 w 120"/>
                <a:gd name="T43" fmla="*/ 32 h 168"/>
                <a:gd name="T44" fmla="*/ 104 w 120"/>
                <a:gd name="T45" fmla="*/ 24 h 168"/>
                <a:gd name="T46" fmla="*/ 120 w 120"/>
                <a:gd name="T47" fmla="*/ 16 h 168"/>
                <a:gd name="T48" fmla="*/ 116 w 120"/>
                <a:gd name="T49" fmla="*/ 0 h 1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68"/>
                <a:gd name="T77" fmla="*/ 120 w 120"/>
                <a:gd name="T78" fmla="*/ 168 h 1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68">
                  <a:moveTo>
                    <a:pt x="116" y="0"/>
                  </a:moveTo>
                  <a:lnTo>
                    <a:pt x="116" y="0"/>
                  </a:lnTo>
                  <a:lnTo>
                    <a:pt x="94" y="12"/>
                  </a:lnTo>
                  <a:lnTo>
                    <a:pt x="74" y="26"/>
                  </a:lnTo>
                  <a:lnTo>
                    <a:pt x="50" y="44"/>
                  </a:lnTo>
                  <a:lnTo>
                    <a:pt x="40" y="56"/>
                  </a:lnTo>
                  <a:lnTo>
                    <a:pt x="28" y="68"/>
                  </a:lnTo>
                  <a:lnTo>
                    <a:pt x="18" y="82"/>
                  </a:lnTo>
                  <a:lnTo>
                    <a:pt x="10" y="96"/>
                  </a:lnTo>
                  <a:lnTo>
                    <a:pt x="4" y="112"/>
                  </a:lnTo>
                  <a:lnTo>
                    <a:pt x="0" y="130"/>
                  </a:lnTo>
                  <a:lnTo>
                    <a:pt x="0" y="148"/>
                  </a:lnTo>
                  <a:lnTo>
                    <a:pt x="2" y="168"/>
                  </a:lnTo>
                  <a:lnTo>
                    <a:pt x="8" y="148"/>
                  </a:lnTo>
                  <a:lnTo>
                    <a:pt x="16" y="128"/>
                  </a:lnTo>
                  <a:lnTo>
                    <a:pt x="28" y="104"/>
                  </a:lnTo>
                  <a:lnTo>
                    <a:pt x="44" y="80"/>
                  </a:lnTo>
                  <a:lnTo>
                    <a:pt x="52" y="66"/>
                  </a:lnTo>
                  <a:lnTo>
                    <a:pt x="64" y="54"/>
                  </a:lnTo>
                  <a:lnTo>
                    <a:pt x="76" y="42"/>
                  </a:lnTo>
                  <a:lnTo>
                    <a:pt x="90" y="32"/>
                  </a:lnTo>
                  <a:lnTo>
                    <a:pt x="104" y="24"/>
                  </a:lnTo>
                  <a:lnTo>
                    <a:pt x="120" y="1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8">
              <a:extLst>
                <a:ext uri="{FF2B5EF4-FFF2-40B4-BE49-F238E27FC236}">
                  <a16:creationId xmlns:a16="http://schemas.microsoft.com/office/drawing/2014/main" id="{B66BC0F6-456A-114E-BD58-581D47716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2172"/>
              <a:ext cx="126" cy="188"/>
            </a:xfrm>
            <a:custGeom>
              <a:avLst/>
              <a:gdLst>
                <a:gd name="T0" fmla="*/ 0 w 126"/>
                <a:gd name="T1" fmla="*/ 0 h 188"/>
                <a:gd name="T2" fmla="*/ 0 w 126"/>
                <a:gd name="T3" fmla="*/ 0 h 188"/>
                <a:gd name="T4" fmla="*/ 20 w 126"/>
                <a:gd name="T5" fmla="*/ 12 h 188"/>
                <a:gd name="T6" fmla="*/ 40 w 126"/>
                <a:gd name="T7" fmla="*/ 26 h 188"/>
                <a:gd name="T8" fmla="*/ 62 w 126"/>
                <a:gd name="T9" fmla="*/ 48 h 188"/>
                <a:gd name="T10" fmla="*/ 74 w 126"/>
                <a:gd name="T11" fmla="*/ 60 h 188"/>
                <a:gd name="T12" fmla="*/ 86 w 126"/>
                <a:gd name="T13" fmla="*/ 74 h 188"/>
                <a:gd name="T14" fmla="*/ 96 w 126"/>
                <a:gd name="T15" fmla="*/ 90 h 188"/>
                <a:gd name="T16" fmla="*/ 106 w 126"/>
                <a:gd name="T17" fmla="*/ 106 h 188"/>
                <a:gd name="T18" fmla="*/ 114 w 126"/>
                <a:gd name="T19" fmla="*/ 124 h 188"/>
                <a:gd name="T20" fmla="*/ 120 w 126"/>
                <a:gd name="T21" fmla="*/ 144 h 188"/>
                <a:gd name="T22" fmla="*/ 124 w 126"/>
                <a:gd name="T23" fmla="*/ 166 h 188"/>
                <a:gd name="T24" fmla="*/ 126 w 126"/>
                <a:gd name="T25" fmla="*/ 188 h 188"/>
                <a:gd name="T26" fmla="*/ 126 w 126"/>
                <a:gd name="T27" fmla="*/ 188 h 188"/>
                <a:gd name="T28" fmla="*/ 114 w 126"/>
                <a:gd name="T29" fmla="*/ 162 h 188"/>
                <a:gd name="T30" fmla="*/ 100 w 126"/>
                <a:gd name="T31" fmla="*/ 134 h 188"/>
                <a:gd name="T32" fmla="*/ 82 w 126"/>
                <a:gd name="T33" fmla="*/ 102 h 188"/>
                <a:gd name="T34" fmla="*/ 62 w 126"/>
                <a:gd name="T35" fmla="*/ 68 h 188"/>
                <a:gd name="T36" fmla="*/ 42 w 126"/>
                <a:gd name="T37" fmla="*/ 38 h 188"/>
                <a:gd name="T38" fmla="*/ 32 w 126"/>
                <a:gd name="T39" fmla="*/ 24 h 188"/>
                <a:gd name="T40" fmla="*/ 20 w 126"/>
                <a:gd name="T41" fmla="*/ 14 h 188"/>
                <a:gd name="T42" fmla="*/ 10 w 126"/>
                <a:gd name="T43" fmla="*/ 6 h 188"/>
                <a:gd name="T44" fmla="*/ 0 w 126"/>
                <a:gd name="T45" fmla="*/ 0 h 188"/>
                <a:gd name="T46" fmla="*/ 0 w 126"/>
                <a:gd name="T47" fmla="*/ 0 h 1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6"/>
                <a:gd name="T73" fmla="*/ 0 h 188"/>
                <a:gd name="T74" fmla="*/ 126 w 126"/>
                <a:gd name="T75" fmla="*/ 188 h 18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6" h="188">
                  <a:moveTo>
                    <a:pt x="0" y="0"/>
                  </a:moveTo>
                  <a:lnTo>
                    <a:pt x="0" y="0"/>
                  </a:lnTo>
                  <a:lnTo>
                    <a:pt x="20" y="12"/>
                  </a:lnTo>
                  <a:lnTo>
                    <a:pt x="40" y="26"/>
                  </a:lnTo>
                  <a:lnTo>
                    <a:pt x="62" y="48"/>
                  </a:lnTo>
                  <a:lnTo>
                    <a:pt x="74" y="60"/>
                  </a:lnTo>
                  <a:lnTo>
                    <a:pt x="86" y="74"/>
                  </a:lnTo>
                  <a:lnTo>
                    <a:pt x="96" y="90"/>
                  </a:lnTo>
                  <a:lnTo>
                    <a:pt x="106" y="106"/>
                  </a:lnTo>
                  <a:lnTo>
                    <a:pt x="114" y="124"/>
                  </a:lnTo>
                  <a:lnTo>
                    <a:pt x="120" y="144"/>
                  </a:lnTo>
                  <a:lnTo>
                    <a:pt x="124" y="166"/>
                  </a:lnTo>
                  <a:lnTo>
                    <a:pt x="126" y="188"/>
                  </a:lnTo>
                  <a:lnTo>
                    <a:pt x="114" y="162"/>
                  </a:lnTo>
                  <a:lnTo>
                    <a:pt x="100" y="134"/>
                  </a:lnTo>
                  <a:lnTo>
                    <a:pt x="82" y="102"/>
                  </a:lnTo>
                  <a:lnTo>
                    <a:pt x="62" y="68"/>
                  </a:lnTo>
                  <a:lnTo>
                    <a:pt x="42" y="38"/>
                  </a:lnTo>
                  <a:lnTo>
                    <a:pt x="32" y="24"/>
                  </a:lnTo>
                  <a:lnTo>
                    <a:pt x="20" y="14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9">
              <a:extLst>
                <a:ext uri="{FF2B5EF4-FFF2-40B4-BE49-F238E27FC236}">
                  <a16:creationId xmlns:a16="http://schemas.microsoft.com/office/drawing/2014/main" id="{92F6ABE9-0601-0E4D-BDF3-25A05BD9DF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6" y="2000"/>
              <a:ext cx="456" cy="496"/>
            </a:xfrm>
            <a:custGeom>
              <a:avLst/>
              <a:gdLst>
                <a:gd name="T0" fmla="*/ 242 w 456"/>
                <a:gd name="T1" fmla="*/ 132 h 496"/>
                <a:gd name="T2" fmla="*/ 258 w 456"/>
                <a:gd name="T3" fmla="*/ 86 h 496"/>
                <a:gd name="T4" fmla="*/ 278 w 456"/>
                <a:gd name="T5" fmla="*/ 52 h 496"/>
                <a:gd name="T6" fmla="*/ 286 w 456"/>
                <a:gd name="T7" fmla="*/ 16 h 496"/>
                <a:gd name="T8" fmla="*/ 278 w 456"/>
                <a:gd name="T9" fmla="*/ 0 h 496"/>
                <a:gd name="T10" fmla="*/ 260 w 456"/>
                <a:gd name="T11" fmla="*/ 44 h 496"/>
                <a:gd name="T12" fmla="*/ 246 w 456"/>
                <a:gd name="T13" fmla="*/ 68 h 496"/>
                <a:gd name="T14" fmla="*/ 236 w 456"/>
                <a:gd name="T15" fmla="*/ 112 h 496"/>
                <a:gd name="T16" fmla="*/ 236 w 456"/>
                <a:gd name="T17" fmla="*/ 150 h 496"/>
                <a:gd name="T18" fmla="*/ 240 w 456"/>
                <a:gd name="T19" fmla="*/ 148 h 496"/>
                <a:gd name="T20" fmla="*/ 414 w 456"/>
                <a:gd name="T21" fmla="*/ 172 h 496"/>
                <a:gd name="T22" fmla="*/ 432 w 456"/>
                <a:gd name="T23" fmla="*/ 146 h 496"/>
                <a:gd name="T24" fmla="*/ 456 w 456"/>
                <a:gd name="T25" fmla="*/ 114 h 496"/>
                <a:gd name="T26" fmla="*/ 450 w 456"/>
                <a:gd name="T27" fmla="*/ 96 h 496"/>
                <a:gd name="T28" fmla="*/ 442 w 456"/>
                <a:gd name="T29" fmla="*/ 102 h 496"/>
                <a:gd name="T30" fmla="*/ 408 w 456"/>
                <a:gd name="T31" fmla="*/ 142 h 496"/>
                <a:gd name="T32" fmla="*/ 386 w 456"/>
                <a:gd name="T33" fmla="*/ 178 h 496"/>
                <a:gd name="T34" fmla="*/ 384 w 456"/>
                <a:gd name="T35" fmla="*/ 182 h 496"/>
                <a:gd name="T36" fmla="*/ 378 w 456"/>
                <a:gd name="T37" fmla="*/ 206 h 496"/>
                <a:gd name="T38" fmla="*/ 386 w 456"/>
                <a:gd name="T39" fmla="*/ 218 h 496"/>
                <a:gd name="T40" fmla="*/ 44 w 456"/>
                <a:gd name="T41" fmla="*/ 268 h 496"/>
                <a:gd name="T42" fmla="*/ 44 w 456"/>
                <a:gd name="T43" fmla="*/ 264 h 496"/>
                <a:gd name="T44" fmla="*/ 44 w 456"/>
                <a:gd name="T45" fmla="*/ 268 h 496"/>
                <a:gd name="T46" fmla="*/ 412 w 456"/>
                <a:gd name="T47" fmla="*/ 256 h 496"/>
                <a:gd name="T48" fmla="*/ 380 w 456"/>
                <a:gd name="T49" fmla="*/ 306 h 496"/>
                <a:gd name="T50" fmla="*/ 358 w 456"/>
                <a:gd name="T51" fmla="*/ 366 h 496"/>
                <a:gd name="T52" fmla="*/ 326 w 456"/>
                <a:gd name="T53" fmla="*/ 420 h 496"/>
                <a:gd name="T54" fmla="*/ 298 w 456"/>
                <a:gd name="T55" fmla="*/ 450 h 496"/>
                <a:gd name="T56" fmla="*/ 262 w 456"/>
                <a:gd name="T57" fmla="*/ 466 h 496"/>
                <a:gd name="T58" fmla="*/ 216 w 456"/>
                <a:gd name="T59" fmla="*/ 466 h 496"/>
                <a:gd name="T60" fmla="*/ 166 w 456"/>
                <a:gd name="T61" fmla="*/ 448 h 496"/>
                <a:gd name="T62" fmla="*/ 114 w 456"/>
                <a:gd name="T63" fmla="*/ 412 h 496"/>
                <a:gd name="T64" fmla="*/ 64 w 456"/>
                <a:gd name="T65" fmla="*/ 356 h 496"/>
                <a:gd name="T66" fmla="*/ 46 w 456"/>
                <a:gd name="T67" fmla="*/ 324 h 496"/>
                <a:gd name="T68" fmla="*/ 52 w 456"/>
                <a:gd name="T69" fmla="*/ 352 h 496"/>
                <a:gd name="T70" fmla="*/ 70 w 456"/>
                <a:gd name="T71" fmla="*/ 384 h 496"/>
                <a:gd name="T72" fmla="*/ 120 w 456"/>
                <a:gd name="T73" fmla="*/ 440 h 496"/>
                <a:gd name="T74" fmla="*/ 172 w 456"/>
                <a:gd name="T75" fmla="*/ 478 h 496"/>
                <a:gd name="T76" fmla="*/ 222 w 456"/>
                <a:gd name="T77" fmla="*/ 494 h 496"/>
                <a:gd name="T78" fmla="*/ 268 w 456"/>
                <a:gd name="T79" fmla="*/ 496 h 496"/>
                <a:gd name="T80" fmla="*/ 304 w 456"/>
                <a:gd name="T81" fmla="*/ 478 h 496"/>
                <a:gd name="T82" fmla="*/ 332 w 456"/>
                <a:gd name="T83" fmla="*/ 450 h 496"/>
                <a:gd name="T84" fmla="*/ 364 w 456"/>
                <a:gd name="T85" fmla="*/ 394 h 496"/>
                <a:gd name="T86" fmla="*/ 386 w 456"/>
                <a:gd name="T87" fmla="*/ 336 h 496"/>
                <a:gd name="T88" fmla="*/ 418 w 456"/>
                <a:gd name="T89" fmla="*/ 284 h 496"/>
                <a:gd name="T90" fmla="*/ 454 w 456"/>
                <a:gd name="T91" fmla="*/ 234 h 496"/>
                <a:gd name="T92" fmla="*/ 448 w 456"/>
                <a:gd name="T93" fmla="*/ 208 h 496"/>
                <a:gd name="T94" fmla="*/ 444 w 456"/>
                <a:gd name="T95" fmla="*/ 214 h 496"/>
                <a:gd name="T96" fmla="*/ 84 w 456"/>
                <a:gd name="T97" fmla="*/ 182 h 496"/>
                <a:gd name="T98" fmla="*/ 86 w 456"/>
                <a:gd name="T99" fmla="*/ 184 h 496"/>
                <a:gd name="T100" fmla="*/ 0 w 456"/>
                <a:gd name="T101" fmla="*/ 160 h 496"/>
                <a:gd name="T102" fmla="*/ 0 w 456"/>
                <a:gd name="T103" fmla="*/ 168 h 496"/>
                <a:gd name="T104" fmla="*/ 10 w 456"/>
                <a:gd name="T105" fmla="*/ 196 h 496"/>
                <a:gd name="T106" fmla="*/ 34 w 456"/>
                <a:gd name="T107" fmla="*/ 220 h 496"/>
                <a:gd name="T108" fmla="*/ 38 w 456"/>
                <a:gd name="T109" fmla="*/ 218 h 496"/>
                <a:gd name="T110" fmla="*/ 32 w 456"/>
                <a:gd name="T111" fmla="*/ 196 h 496"/>
                <a:gd name="T112" fmla="*/ 8 w 456"/>
                <a:gd name="T113" fmla="*/ 172 h 49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56"/>
                <a:gd name="T172" fmla="*/ 0 h 496"/>
                <a:gd name="T173" fmla="*/ 456 w 456"/>
                <a:gd name="T174" fmla="*/ 496 h 49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56" h="496">
                  <a:moveTo>
                    <a:pt x="240" y="148"/>
                  </a:moveTo>
                  <a:lnTo>
                    <a:pt x="240" y="148"/>
                  </a:lnTo>
                  <a:lnTo>
                    <a:pt x="242" y="132"/>
                  </a:lnTo>
                  <a:lnTo>
                    <a:pt x="246" y="114"/>
                  </a:lnTo>
                  <a:lnTo>
                    <a:pt x="252" y="98"/>
                  </a:lnTo>
                  <a:lnTo>
                    <a:pt x="258" y="86"/>
                  </a:lnTo>
                  <a:lnTo>
                    <a:pt x="272" y="64"/>
                  </a:lnTo>
                  <a:lnTo>
                    <a:pt x="278" y="52"/>
                  </a:lnTo>
                  <a:lnTo>
                    <a:pt x="282" y="40"/>
                  </a:lnTo>
                  <a:lnTo>
                    <a:pt x="284" y="28"/>
                  </a:lnTo>
                  <a:lnTo>
                    <a:pt x="286" y="16"/>
                  </a:lnTo>
                  <a:lnTo>
                    <a:pt x="284" y="6"/>
                  </a:lnTo>
                  <a:lnTo>
                    <a:pt x="278" y="0"/>
                  </a:lnTo>
                  <a:lnTo>
                    <a:pt x="274" y="14"/>
                  </a:lnTo>
                  <a:lnTo>
                    <a:pt x="268" y="30"/>
                  </a:lnTo>
                  <a:lnTo>
                    <a:pt x="260" y="44"/>
                  </a:lnTo>
                  <a:lnTo>
                    <a:pt x="252" y="56"/>
                  </a:lnTo>
                  <a:lnTo>
                    <a:pt x="246" y="68"/>
                  </a:lnTo>
                  <a:lnTo>
                    <a:pt x="242" y="82"/>
                  </a:lnTo>
                  <a:lnTo>
                    <a:pt x="238" y="96"/>
                  </a:lnTo>
                  <a:lnTo>
                    <a:pt x="236" y="112"/>
                  </a:lnTo>
                  <a:lnTo>
                    <a:pt x="234" y="138"/>
                  </a:lnTo>
                  <a:lnTo>
                    <a:pt x="234" y="146"/>
                  </a:lnTo>
                  <a:lnTo>
                    <a:pt x="236" y="150"/>
                  </a:lnTo>
                  <a:lnTo>
                    <a:pt x="240" y="148"/>
                  </a:lnTo>
                  <a:close/>
                  <a:moveTo>
                    <a:pt x="386" y="218"/>
                  </a:moveTo>
                  <a:lnTo>
                    <a:pt x="386" y="218"/>
                  </a:lnTo>
                  <a:lnTo>
                    <a:pt x="414" y="172"/>
                  </a:lnTo>
                  <a:lnTo>
                    <a:pt x="424" y="158"/>
                  </a:lnTo>
                  <a:lnTo>
                    <a:pt x="432" y="146"/>
                  </a:lnTo>
                  <a:lnTo>
                    <a:pt x="448" y="130"/>
                  </a:lnTo>
                  <a:lnTo>
                    <a:pt x="454" y="122"/>
                  </a:lnTo>
                  <a:lnTo>
                    <a:pt x="456" y="114"/>
                  </a:lnTo>
                  <a:lnTo>
                    <a:pt x="454" y="106"/>
                  </a:lnTo>
                  <a:lnTo>
                    <a:pt x="450" y="96"/>
                  </a:lnTo>
                  <a:lnTo>
                    <a:pt x="448" y="92"/>
                  </a:lnTo>
                  <a:lnTo>
                    <a:pt x="442" y="102"/>
                  </a:lnTo>
                  <a:lnTo>
                    <a:pt x="432" y="112"/>
                  </a:lnTo>
                  <a:lnTo>
                    <a:pt x="420" y="126"/>
                  </a:lnTo>
                  <a:lnTo>
                    <a:pt x="408" y="142"/>
                  </a:lnTo>
                  <a:lnTo>
                    <a:pt x="392" y="166"/>
                  </a:lnTo>
                  <a:lnTo>
                    <a:pt x="386" y="178"/>
                  </a:lnTo>
                  <a:lnTo>
                    <a:pt x="384" y="182"/>
                  </a:lnTo>
                  <a:lnTo>
                    <a:pt x="382" y="188"/>
                  </a:lnTo>
                  <a:lnTo>
                    <a:pt x="380" y="200"/>
                  </a:lnTo>
                  <a:lnTo>
                    <a:pt x="378" y="206"/>
                  </a:lnTo>
                  <a:lnTo>
                    <a:pt x="378" y="212"/>
                  </a:lnTo>
                  <a:lnTo>
                    <a:pt x="382" y="216"/>
                  </a:lnTo>
                  <a:lnTo>
                    <a:pt x="386" y="218"/>
                  </a:lnTo>
                  <a:close/>
                  <a:moveTo>
                    <a:pt x="44" y="268"/>
                  </a:moveTo>
                  <a:lnTo>
                    <a:pt x="44" y="268"/>
                  </a:lnTo>
                  <a:lnTo>
                    <a:pt x="44" y="264"/>
                  </a:lnTo>
                  <a:lnTo>
                    <a:pt x="44" y="268"/>
                  </a:lnTo>
                  <a:close/>
                  <a:moveTo>
                    <a:pt x="444" y="214"/>
                  </a:moveTo>
                  <a:lnTo>
                    <a:pt x="444" y="214"/>
                  </a:lnTo>
                  <a:lnTo>
                    <a:pt x="412" y="256"/>
                  </a:lnTo>
                  <a:lnTo>
                    <a:pt x="394" y="282"/>
                  </a:lnTo>
                  <a:lnTo>
                    <a:pt x="386" y="294"/>
                  </a:lnTo>
                  <a:lnTo>
                    <a:pt x="380" y="306"/>
                  </a:lnTo>
                  <a:lnTo>
                    <a:pt x="370" y="332"/>
                  </a:lnTo>
                  <a:lnTo>
                    <a:pt x="358" y="366"/>
                  </a:lnTo>
                  <a:lnTo>
                    <a:pt x="350" y="382"/>
                  </a:lnTo>
                  <a:lnTo>
                    <a:pt x="340" y="402"/>
                  </a:lnTo>
                  <a:lnTo>
                    <a:pt x="326" y="420"/>
                  </a:lnTo>
                  <a:lnTo>
                    <a:pt x="308" y="440"/>
                  </a:lnTo>
                  <a:lnTo>
                    <a:pt x="298" y="450"/>
                  </a:lnTo>
                  <a:lnTo>
                    <a:pt x="288" y="456"/>
                  </a:lnTo>
                  <a:lnTo>
                    <a:pt x="274" y="462"/>
                  </a:lnTo>
                  <a:lnTo>
                    <a:pt x="262" y="466"/>
                  </a:lnTo>
                  <a:lnTo>
                    <a:pt x="248" y="468"/>
                  </a:lnTo>
                  <a:lnTo>
                    <a:pt x="232" y="468"/>
                  </a:lnTo>
                  <a:lnTo>
                    <a:pt x="216" y="466"/>
                  </a:lnTo>
                  <a:lnTo>
                    <a:pt x="200" y="462"/>
                  </a:lnTo>
                  <a:lnTo>
                    <a:pt x="184" y="456"/>
                  </a:lnTo>
                  <a:lnTo>
                    <a:pt x="166" y="448"/>
                  </a:lnTo>
                  <a:lnTo>
                    <a:pt x="150" y="438"/>
                  </a:lnTo>
                  <a:lnTo>
                    <a:pt x="132" y="426"/>
                  </a:lnTo>
                  <a:lnTo>
                    <a:pt x="114" y="412"/>
                  </a:lnTo>
                  <a:lnTo>
                    <a:pt x="98" y="396"/>
                  </a:lnTo>
                  <a:lnTo>
                    <a:pt x="80" y="376"/>
                  </a:lnTo>
                  <a:lnTo>
                    <a:pt x="64" y="356"/>
                  </a:lnTo>
                  <a:lnTo>
                    <a:pt x="54" y="340"/>
                  </a:lnTo>
                  <a:lnTo>
                    <a:pt x="46" y="324"/>
                  </a:lnTo>
                  <a:lnTo>
                    <a:pt x="48" y="338"/>
                  </a:lnTo>
                  <a:lnTo>
                    <a:pt x="52" y="352"/>
                  </a:lnTo>
                  <a:lnTo>
                    <a:pt x="58" y="368"/>
                  </a:lnTo>
                  <a:lnTo>
                    <a:pt x="70" y="384"/>
                  </a:lnTo>
                  <a:lnTo>
                    <a:pt x="86" y="406"/>
                  </a:lnTo>
                  <a:lnTo>
                    <a:pt x="102" y="424"/>
                  </a:lnTo>
                  <a:lnTo>
                    <a:pt x="120" y="440"/>
                  </a:lnTo>
                  <a:lnTo>
                    <a:pt x="138" y="454"/>
                  </a:lnTo>
                  <a:lnTo>
                    <a:pt x="154" y="468"/>
                  </a:lnTo>
                  <a:lnTo>
                    <a:pt x="172" y="478"/>
                  </a:lnTo>
                  <a:lnTo>
                    <a:pt x="190" y="486"/>
                  </a:lnTo>
                  <a:lnTo>
                    <a:pt x="206" y="492"/>
                  </a:lnTo>
                  <a:lnTo>
                    <a:pt x="222" y="494"/>
                  </a:lnTo>
                  <a:lnTo>
                    <a:pt x="238" y="496"/>
                  </a:lnTo>
                  <a:lnTo>
                    <a:pt x="254" y="496"/>
                  </a:lnTo>
                  <a:lnTo>
                    <a:pt x="268" y="496"/>
                  </a:lnTo>
                  <a:lnTo>
                    <a:pt x="280" y="492"/>
                  </a:lnTo>
                  <a:lnTo>
                    <a:pt x="294" y="486"/>
                  </a:lnTo>
                  <a:lnTo>
                    <a:pt x="304" y="478"/>
                  </a:lnTo>
                  <a:lnTo>
                    <a:pt x="314" y="470"/>
                  </a:lnTo>
                  <a:lnTo>
                    <a:pt x="332" y="450"/>
                  </a:lnTo>
                  <a:lnTo>
                    <a:pt x="346" y="430"/>
                  </a:lnTo>
                  <a:lnTo>
                    <a:pt x="356" y="412"/>
                  </a:lnTo>
                  <a:lnTo>
                    <a:pt x="364" y="394"/>
                  </a:lnTo>
                  <a:lnTo>
                    <a:pt x="376" y="362"/>
                  </a:lnTo>
                  <a:lnTo>
                    <a:pt x="386" y="336"/>
                  </a:lnTo>
                  <a:lnTo>
                    <a:pt x="392" y="324"/>
                  </a:lnTo>
                  <a:lnTo>
                    <a:pt x="400" y="310"/>
                  </a:lnTo>
                  <a:lnTo>
                    <a:pt x="418" y="284"/>
                  </a:lnTo>
                  <a:lnTo>
                    <a:pt x="450" y="244"/>
                  </a:lnTo>
                  <a:lnTo>
                    <a:pt x="454" y="234"/>
                  </a:lnTo>
                  <a:lnTo>
                    <a:pt x="456" y="226"/>
                  </a:lnTo>
                  <a:lnTo>
                    <a:pt x="452" y="216"/>
                  </a:lnTo>
                  <a:lnTo>
                    <a:pt x="448" y="208"/>
                  </a:lnTo>
                  <a:lnTo>
                    <a:pt x="444" y="214"/>
                  </a:lnTo>
                  <a:close/>
                  <a:moveTo>
                    <a:pt x="86" y="184"/>
                  </a:moveTo>
                  <a:lnTo>
                    <a:pt x="86" y="184"/>
                  </a:lnTo>
                  <a:lnTo>
                    <a:pt x="84" y="182"/>
                  </a:lnTo>
                  <a:lnTo>
                    <a:pt x="86" y="184"/>
                  </a:lnTo>
                  <a:close/>
                  <a:moveTo>
                    <a:pt x="0" y="160"/>
                  </a:moveTo>
                  <a:lnTo>
                    <a:pt x="0" y="160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6" y="188"/>
                  </a:lnTo>
                  <a:lnTo>
                    <a:pt x="10" y="196"/>
                  </a:lnTo>
                  <a:lnTo>
                    <a:pt x="16" y="202"/>
                  </a:lnTo>
                  <a:lnTo>
                    <a:pt x="28" y="214"/>
                  </a:lnTo>
                  <a:lnTo>
                    <a:pt x="34" y="220"/>
                  </a:lnTo>
                  <a:lnTo>
                    <a:pt x="38" y="228"/>
                  </a:lnTo>
                  <a:lnTo>
                    <a:pt x="38" y="218"/>
                  </a:lnTo>
                  <a:lnTo>
                    <a:pt x="34" y="204"/>
                  </a:lnTo>
                  <a:lnTo>
                    <a:pt x="32" y="196"/>
                  </a:lnTo>
                  <a:lnTo>
                    <a:pt x="28" y="190"/>
                  </a:lnTo>
                  <a:lnTo>
                    <a:pt x="18" y="180"/>
                  </a:lnTo>
                  <a:lnTo>
                    <a:pt x="8" y="17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id="{DDAA4FE7-EF8C-1140-9DB8-165FDDEC0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6" y="2206"/>
              <a:ext cx="104" cy="124"/>
            </a:xfrm>
            <a:custGeom>
              <a:avLst/>
              <a:gdLst>
                <a:gd name="T0" fmla="*/ 104 w 104"/>
                <a:gd name="T1" fmla="*/ 124 h 124"/>
                <a:gd name="T2" fmla="*/ 104 w 104"/>
                <a:gd name="T3" fmla="*/ 124 h 124"/>
                <a:gd name="T4" fmla="*/ 100 w 104"/>
                <a:gd name="T5" fmla="*/ 114 h 124"/>
                <a:gd name="T6" fmla="*/ 88 w 104"/>
                <a:gd name="T7" fmla="*/ 92 h 124"/>
                <a:gd name="T8" fmla="*/ 80 w 104"/>
                <a:gd name="T9" fmla="*/ 78 h 124"/>
                <a:gd name="T10" fmla="*/ 70 w 104"/>
                <a:gd name="T11" fmla="*/ 66 h 124"/>
                <a:gd name="T12" fmla="*/ 60 w 104"/>
                <a:gd name="T13" fmla="*/ 56 h 124"/>
                <a:gd name="T14" fmla="*/ 50 w 104"/>
                <a:gd name="T15" fmla="*/ 50 h 124"/>
                <a:gd name="T16" fmla="*/ 50 w 104"/>
                <a:gd name="T17" fmla="*/ 50 h 124"/>
                <a:gd name="T18" fmla="*/ 32 w 104"/>
                <a:gd name="T19" fmla="*/ 46 h 124"/>
                <a:gd name="T20" fmla="*/ 20 w 104"/>
                <a:gd name="T21" fmla="*/ 44 h 124"/>
                <a:gd name="T22" fmla="*/ 14 w 104"/>
                <a:gd name="T23" fmla="*/ 46 h 124"/>
                <a:gd name="T24" fmla="*/ 12 w 104"/>
                <a:gd name="T25" fmla="*/ 46 h 124"/>
                <a:gd name="T26" fmla="*/ 12 w 104"/>
                <a:gd name="T27" fmla="*/ 46 h 124"/>
                <a:gd name="T28" fmla="*/ 12 w 104"/>
                <a:gd name="T29" fmla="*/ 40 h 124"/>
                <a:gd name="T30" fmla="*/ 10 w 104"/>
                <a:gd name="T31" fmla="*/ 34 h 124"/>
                <a:gd name="T32" fmla="*/ 8 w 104"/>
                <a:gd name="T33" fmla="*/ 28 h 124"/>
                <a:gd name="T34" fmla="*/ 8 w 104"/>
                <a:gd name="T35" fmla="*/ 28 h 124"/>
                <a:gd name="T36" fmla="*/ 2 w 104"/>
                <a:gd name="T37" fmla="*/ 20 h 124"/>
                <a:gd name="T38" fmla="*/ 0 w 104"/>
                <a:gd name="T39" fmla="*/ 10 h 124"/>
                <a:gd name="T40" fmla="*/ 0 w 104"/>
                <a:gd name="T41" fmla="*/ 2 h 124"/>
                <a:gd name="T42" fmla="*/ 0 w 104"/>
                <a:gd name="T43" fmla="*/ 0 h 124"/>
                <a:gd name="T44" fmla="*/ 2 w 104"/>
                <a:gd name="T45" fmla="*/ 0 h 124"/>
                <a:gd name="T46" fmla="*/ 2 w 104"/>
                <a:gd name="T47" fmla="*/ 0 h 124"/>
                <a:gd name="T48" fmla="*/ 10 w 104"/>
                <a:gd name="T49" fmla="*/ 18 h 124"/>
                <a:gd name="T50" fmla="*/ 10 w 104"/>
                <a:gd name="T51" fmla="*/ 18 h 124"/>
                <a:gd name="T52" fmla="*/ 10 w 104"/>
                <a:gd name="T53" fmla="*/ 22 h 124"/>
                <a:gd name="T54" fmla="*/ 14 w 104"/>
                <a:gd name="T55" fmla="*/ 26 h 124"/>
                <a:gd name="T56" fmla="*/ 20 w 104"/>
                <a:gd name="T57" fmla="*/ 28 h 124"/>
                <a:gd name="T58" fmla="*/ 20 w 104"/>
                <a:gd name="T59" fmla="*/ 28 h 124"/>
                <a:gd name="T60" fmla="*/ 24 w 104"/>
                <a:gd name="T61" fmla="*/ 30 h 124"/>
                <a:gd name="T62" fmla="*/ 24 w 104"/>
                <a:gd name="T63" fmla="*/ 30 h 124"/>
                <a:gd name="T64" fmla="*/ 24 w 104"/>
                <a:gd name="T65" fmla="*/ 30 h 124"/>
                <a:gd name="T66" fmla="*/ 24 w 104"/>
                <a:gd name="T67" fmla="*/ 30 h 124"/>
                <a:gd name="T68" fmla="*/ 26 w 104"/>
                <a:gd name="T69" fmla="*/ 30 h 124"/>
                <a:gd name="T70" fmla="*/ 28 w 104"/>
                <a:gd name="T71" fmla="*/ 30 h 124"/>
                <a:gd name="T72" fmla="*/ 38 w 104"/>
                <a:gd name="T73" fmla="*/ 30 h 124"/>
                <a:gd name="T74" fmla="*/ 44 w 104"/>
                <a:gd name="T75" fmla="*/ 32 h 124"/>
                <a:gd name="T76" fmla="*/ 54 w 104"/>
                <a:gd name="T77" fmla="*/ 38 h 124"/>
                <a:gd name="T78" fmla="*/ 64 w 104"/>
                <a:gd name="T79" fmla="*/ 46 h 124"/>
                <a:gd name="T80" fmla="*/ 74 w 104"/>
                <a:gd name="T81" fmla="*/ 58 h 124"/>
                <a:gd name="T82" fmla="*/ 74 w 104"/>
                <a:gd name="T83" fmla="*/ 58 h 124"/>
                <a:gd name="T84" fmla="*/ 84 w 104"/>
                <a:gd name="T85" fmla="*/ 72 h 124"/>
                <a:gd name="T86" fmla="*/ 92 w 104"/>
                <a:gd name="T87" fmla="*/ 86 h 124"/>
                <a:gd name="T88" fmla="*/ 98 w 104"/>
                <a:gd name="T89" fmla="*/ 98 h 124"/>
                <a:gd name="T90" fmla="*/ 102 w 104"/>
                <a:gd name="T91" fmla="*/ 106 h 124"/>
                <a:gd name="T92" fmla="*/ 104 w 104"/>
                <a:gd name="T93" fmla="*/ 120 h 124"/>
                <a:gd name="T94" fmla="*/ 104 w 104"/>
                <a:gd name="T95" fmla="*/ 124 h 124"/>
                <a:gd name="T96" fmla="*/ 104 w 104"/>
                <a:gd name="T97" fmla="*/ 124 h 1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4"/>
                <a:gd name="T148" fmla="*/ 0 h 124"/>
                <a:gd name="T149" fmla="*/ 104 w 104"/>
                <a:gd name="T150" fmla="*/ 124 h 12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4" h="124">
                  <a:moveTo>
                    <a:pt x="104" y="124"/>
                  </a:moveTo>
                  <a:lnTo>
                    <a:pt x="104" y="124"/>
                  </a:lnTo>
                  <a:lnTo>
                    <a:pt x="100" y="114"/>
                  </a:lnTo>
                  <a:lnTo>
                    <a:pt x="88" y="92"/>
                  </a:lnTo>
                  <a:lnTo>
                    <a:pt x="80" y="78"/>
                  </a:lnTo>
                  <a:lnTo>
                    <a:pt x="70" y="66"/>
                  </a:lnTo>
                  <a:lnTo>
                    <a:pt x="60" y="56"/>
                  </a:lnTo>
                  <a:lnTo>
                    <a:pt x="50" y="50"/>
                  </a:lnTo>
                  <a:lnTo>
                    <a:pt x="32" y="46"/>
                  </a:lnTo>
                  <a:lnTo>
                    <a:pt x="20" y="44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2" y="40"/>
                  </a:lnTo>
                  <a:lnTo>
                    <a:pt x="10" y="34"/>
                  </a:lnTo>
                  <a:lnTo>
                    <a:pt x="8" y="28"/>
                  </a:lnTo>
                  <a:lnTo>
                    <a:pt x="2" y="20"/>
                  </a:lnTo>
                  <a:lnTo>
                    <a:pt x="0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4" y="26"/>
                  </a:lnTo>
                  <a:lnTo>
                    <a:pt x="20" y="28"/>
                  </a:lnTo>
                  <a:lnTo>
                    <a:pt x="24" y="30"/>
                  </a:lnTo>
                  <a:lnTo>
                    <a:pt x="26" y="30"/>
                  </a:lnTo>
                  <a:lnTo>
                    <a:pt x="28" y="30"/>
                  </a:lnTo>
                  <a:lnTo>
                    <a:pt x="38" y="30"/>
                  </a:lnTo>
                  <a:lnTo>
                    <a:pt x="44" y="32"/>
                  </a:lnTo>
                  <a:lnTo>
                    <a:pt x="54" y="38"/>
                  </a:lnTo>
                  <a:lnTo>
                    <a:pt x="64" y="46"/>
                  </a:lnTo>
                  <a:lnTo>
                    <a:pt x="74" y="58"/>
                  </a:lnTo>
                  <a:lnTo>
                    <a:pt x="84" y="72"/>
                  </a:lnTo>
                  <a:lnTo>
                    <a:pt x="92" y="86"/>
                  </a:lnTo>
                  <a:lnTo>
                    <a:pt x="98" y="98"/>
                  </a:lnTo>
                  <a:lnTo>
                    <a:pt x="102" y="106"/>
                  </a:lnTo>
                  <a:lnTo>
                    <a:pt x="104" y="120"/>
                  </a:lnTo>
                  <a:lnTo>
                    <a:pt x="104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1">
              <a:extLst>
                <a:ext uri="{FF2B5EF4-FFF2-40B4-BE49-F238E27FC236}">
                  <a16:creationId xmlns:a16="http://schemas.microsoft.com/office/drawing/2014/main" id="{D7F5A538-5C01-4344-AC25-31DBFE08E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" y="2206"/>
              <a:ext cx="82" cy="96"/>
            </a:xfrm>
            <a:custGeom>
              <a:avLst/>
              <a:gdLst>
                <a:gd name="T0" fmla="*/ 82 w 82"/>
                <a:gd name="T1" fmla="*/ 0 h 96"/>
                <a:gd name="T2" fmla="*/ 82 w 82"/>
                <a:gd name="T3" fmla="*/ 0 h 96"/>
                <a:gd name="T4" fmla="*/ 38 w 82"/>
                <a:gd name="T5" fmla="*/ 42 h 96"/>
                <a:gd name="T6" fmla="*/ 16 w 82"/>
                <a:gd name="T7" fmla="*/ 66 h 96"/>
                <a:gd name="T8" fmla="*/ 8 w 82"/>
                <a:gd name="T9" fmla="*/ 76 h 96"/>
                <a:gd name="T10" fmla="*/ 4 w 82"/>
                <a:gd name="T11" fmla="*/ 82 h 96"/>
                <a:gd name="T12" fmla="*/ 4 w 82"/>
                <a:gd name="T13" fmla="*/ 82 h 96"/>
                <a:gd name="T14" fmla="*/ 0 w 82"/>
                <a:gd name="T15" fmla="*/ 94 h 96"/>
                <a:gd name="T16" fmla="*/ 0 w 82"/>
                <a:gd name="T17" fmla="*/ 96 h 96"/>
                <a:gd name="T18" fmla="*/ 2 w 82"/>
                <a:gd name="T19" fmla="*/ 96 h 96"/>
                <a:gd name="T20" fmla="*/ 6 w 82"/>
                <a:gd name="T21" fmla="*/ 90 h 96"/>
                <a:gd name="T22" fmla="*/ 6 w 82"/>
                <a:gd name="T23" fmla="*/ 90 h 96"/>
                <a:gd name="T24" fmla="*/ 16 w 82"/>
                <a:gd name="T25" fmla="*/ 80 h 96"/>
                <a:gd name="T26" fmla="*/ 26 w 82"/>
                <a:gd name="T27" fmla="*/ 66 h 96"/>
                <a:gd name="T28" fmla="*/ 40 w 82"/>
                <a:gd name="T29" fmla="*/ 50 h 96"/>
                <a:gd name="T30" fmla="*/ 52 w 82"/>
                <a:gd name="T31" fmla="*/ 36 h 96"/>
                <a:gd name="T32" fmla="*/ 52 w 82"/>
                <a:gd name="T33" fmla="*/ 36 h 96"/>
                <a:gd name="T34" fmla="*/ 68 w 82"/>
                <a:gd name="T35" fmla="*/ 20 h 96"/>
                <a:gd name="T36" fmla="*/ 80 w 82"/>
                <a:gd name="T37" fmla="*/ 8 h 96"/>
                <a:gd name="T38" fmla="*/ 80 w 82"/>
                <a:gd name="T39" fmla="*/ 8 h 96"/>
                <a:gd name="T40" fmla="*/ 82 w 82"/>
                <a:gd name="T41" fmla="*/ 4 h 96"/>
                <a:gd name="T42" fmla="*/ 82 w 82"/>
                <a:gd name="T43" fmla="*/ 0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2"/>
                <a:gd name="T67" fmla="*/ 0 h 96"/>
                <a:gd name="T68" fmla="*/ 82 w 82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2" h="96">
                  <a:moveTo>
                    <a:pt x="82" y="0"/>
                  </a:moveTo>
                  <a:lnTo>
                    <a:pt x="82" y="0"/>
                  </a:lnTo>
                  <a:lnTo>
                    <a:pt x="38" y="42"/>
                  </a:lnTo>
                  <a:lnTo>
                    <a:pt x="16" y="66"/>
                  </a:lnTo>
                  <a:lnTo>
                    <a:pt x="8" y="76"/>
                  </a:lnTo>
                  <a:lnTo>
                    <a:pt x="4" y="82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2" y="96"/>
                  </a:lnTo>
                  <a:lnTo>
                    <a:pt x="6" y="90"/>
                  </a:lnTo>
                  <a:lnTo>
                    <a:pt x="16" y="80"/>
                  </a:lnTo>
                  <a:lnTo>
                    <a:pt x="26" y="66"/>
                  </a:lnTo>
                  <a:lnTo>
                    <a:pt x="40" y="50"/>
                  </a:lnTo>
                  <a:lnTo>
                    <a:pt x="52" y="36"/>
                  </a:lnTo>
                  <a:lnTo>
                    <a:pt x="68" y="20"/>
                  </a:lnTo>
                  <a:lnTo>
                    <a:pt x="80" y="8"/>
                  </a:lnTo>
                  <a:lnTo>
                    <a:pt x="82" y="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2">
              <a:extLst>
                <a:ext uri="{FF2B5EF4-FFF2-40B4-BE49-F238E27FC236}">
                  <a16:creationId xmlns:a16="http://schemas.microsoft.com/office/drawing/2014/main" id="{A949A34B-8978-EE41-9D39-CAF2A9928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2072"/>
              <a:ext cx="128" cy="184"/>
            </a:xfrm>
            <a:custGeom>
              <a:avLst/>
              <a:gdLst>
                <a:gd name="T0" fmla="*/ 12 w 128"/>
                <a:gd name="T1" fmla="*/ 162 h 184"/>
                <a:gd name="T2" fmla="*/ 12 w 128"/>
                <a:gd name="T3" fmla="*/ 162 h 184"/>
                <a:gd name="T4" fmla="*/ 12 w 128"/>
                <a:gd name="T5" fmla="*/ 156 h 184"/>
                <a:gd name="T6" fmla="*/ 14 w 128"/>
                <a:gd name="T7" fmla="*/ 146 h 184"/>
                <a:gd name="T8" fmla="*/ 18 w 128"/>
                <a:gd name="T9" fmla="*/ 130 h 184"/>
                <a:gd name="T10" fmla="*/ 24 w 128"/>
                <a:gd name="T11" fmla="*/ 114 h 184"/>
                <a:gd name="T12" fmla="*/ 34 w 128"/>
                <a:gd name="T13" fmla="*/ 96 h 184"/>
                <a:gd name="T14" fmla="*/ 44 w 128"/>
                <a:gd name="T15" fmla="*/ 78 h 184"/>
                <a:gd name="T16" fmla="*/ 56 w 128"/>
                <a:gd name="T17" fmla="*/ 60 h 184"/>
                <a:gd name="T18" fmla="*/ 70 w 128"/>
                <a:gd name="T19" fmla="*/ 46 h 184"/>
                <a:gd name="T20" fmla="*/ 70 w 128"/>
                <a:gd name="T21" fmla="*/ 46 h 184"/>
                <a:gd name="T22" fmla="*/ 102 w 128"/>
                <a:gd name="T23" fmla="*/ 22 h 184"/>
                <a:gd name="T24" fmla="*/ 124 w 128"/>
                <a:gd name="T25" fmla="*/ 8 h 184"/>
                <a:gd name="T26" fmla="*/ 124 w 128"/>
                <a:gd name="T27" fmla="*/ 8 h 184"/>
                <a:gd name="T28" fmla="*/ 124 w 128"/>
                <a:gd name="T29" fmla="*/ 8 h 184"/>
                <a:gd name="T30" fmla="*/ 126 w 128"/>
                <a:gd name="T31" fmla="*/ 6 h 184"/>
                <a:gd name="T32" fmla="*/ 128 w 128"/>
                <a:gd name="T33" fmla="*/ 2 h 184"/>
                <a:gd name="T34" fmla="*/ 128 w 128"/>
                <a:gd name="T35" fmla="*/ 2 h 184"/>
                <a:gd name="T36" fmla="*/ 126 w 128"/>
                <a:gd name="T37" fmla="*/ 2 h 184"/>
                <a:gd name="T38" fmla="*/ 124 w 128"/>
                <a:gd name="T39" fmla="*/ 2 h 184"/>
                <a:gd name="T40" fmla="*/ 124 w 128"/>
                <a:gd name="T41" fmla="*/ 0 h 184"/>
                <a:gd name="T42" fmla="*/ 124 w 128"/>
                <a:gd name="T43" fmla="*/ 0 h 184"/>
                <a:gd name="T44" fmla="*/ 116 w 128"/>
                <a:gd name="T45" fmla="*/ 2 h 184"/>
                <a:gd name="T46" fmla="*/ 106 w 128"/>
                <a:gd name="T47" fmla="*/ 8 h 184"/>
                <a:gd name="T48" fmla="*/ 82 w 128"/>
                <a:gd name="T49" fmla="*/ 26 h 184"/>
                <a:gd name="T50" fmla="*/ 82 w 128"/>
                <a:gd name="T51" fmla="*/ 26 h 184"/>
                <a:gd name="T52" fmla="*/ 64 w 128"/>
                <a:gd name="T53" fmla="*/ 40 h 184"/>
                <a:gd name="T54" fmla="*/ 48 w 128"/>
                <a:gd name="T55" fmla="*/ 58 h 184"/>
                <a:gd name="T56" fmla="*/ 34 w 128"/>
                <a:gd name="T57" fmla="*/ 78 h 184"/>
                <a:gd name="T58" fmla="*/ 22 w 128"/>
                <a:gd name="T59" fmla="*/ 96 h 184"/>
                <a:gd name="T60" fmla="*/ 12 w 128"/>
                <a:gd name="T61" fmla="*/ 116 h 184"/>
                <a:gd name="T62" fmla="*/ 6 w 128"/>
                <a:gd name="T63" fmla="*/ 132 h 184"/>
                <a:gd name="T64" fmla="*/ 2 w 128"/>
                <a:gd name="T65" fmla="*/ 144 h 184"/>
                <a:gd name="T66" fmla="*/ 0 w 128"/>
                <a:gd name="T67" fmla="*/ 152 h 184"/>
                <a:gd name="T68" fmla="*/ 0 w 128"/>
                <a:gd name="T69" fmla="*/ 152 h 184"/>
                <a:gd name="T70" fmla="*/ 4 w 128"/>
                <a:gd name="T71" fmla="*/ 160 h 184"/>
                <a:gd name="T72" fmla="*/ 6 w 128"/>
                <a:gd name="T73" fmla="*/ 166 h 184"/>
                <a:gd name="T74" fmla="*/ 14 w 128"/>
                <a:gd name="T75" fmla="*/ 174 h 184"/>
                <a:gd name="T76" fmla="*/ 14 w 128"/>
                <a:gd name="T77" fmla="*/ 174 h 184"/>
                <a:gd name="T78" fmla="*/ 18 w 128"/>
                <a:gd name="T79" fmla="*/ 180 h 184"/>
                <a:gd name="T80" fmla="*/ 18 w 128"/>
                <a:gd name="T81" fmla="*/ 184 h 184"/>
                <a:gd name="T82" fmla="*/ 18 w 128"/>
                <a:gd name="T83" fmla="*/ 184 h 184"/>
                <a:gd name="T84" fmla="*/ 16 w 128"/>
                <a:gd name="T85" fmla="*/ 176 h 184"/>
                <a:gd name="T86" fmla="*/ 12 w 128"/>
                <a:gd name="T87" fmla="*/ 162 h 184"/>
                <a:gd name="T88" fmla="*/ 12 w 128"/>
                <a:gd name="T89" fmla="*/ 162 h 1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8"/>
                <a:gd name="T136" fmla="*/ 0 h 184"/>
                <a:gd name="T137" fmla="*/ 128 w 128"/>
                <a:gd name="T138" fmla="*/ 184 h 18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8" h="184">
                  <a:moveTo>
                    <a:pt x="12" y="162"/>
                  </a:moveTo>
                  <a:lnTo>
                    <a:pt x="12" y="162"/>
                  </a:lnTo>
                  <a:lnTo>
                    <a:pt x="12" y="156"/>
                  </a:lnTo>
                  <a:lnTo>
                    <a:pt x="14" y="146"/>
                  </a:lnTo>
                  <a:lnTo>
                    <a:pt x="18" y="130"/>
                  </a:lnTo>
                  <a:lnTo>
                    <a:pt x="24" y="114"/>
                  </a:lnTo>
                  <a:lnTo>
                    <a:pt x="34" y="96"/>
                  </a:lnTo>
                  <a:lnTo>
                    <a:pt x="44" y="78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102" y="22"/>
                  </a:lnTo>
                  <a:lnTo>
                    <a:pt x="124" y="8"/>
                  </a:lnTo>
                  <a:lnTo>
                    <a:pt x="126" y="6"/>
                  </a:lnTo>
                  <a:lnTo>
                    <a:pt x="128" y="2"/>
                  </a:lnTo>
                  <a:lnTo>
                    <a:pt x="126" y="2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16" y="2"/>
                  </a:lnTo>
                  <a:lnTo>
                    <a:pt x="106" y="8"/>
                  </a:lnTo>
                  <a:lnTo>
                    <a:pt x="82" y="26"/>
                  </a:lnTo>
                  <a:lnTo>
                    <a:pt x="64" y="40"/>
                  </a:lnTo>
                  <a:lnTo>
                    <a:pt x="48" y="58"/>
                  </a:lnTo>
                  <a:lnTo>
                    <a:pt x="34" y="78"/>
                  </a:lnTo>
                  <a:lnTo>
                    <a:pt x="22" y="96"/>
                  </a:lnTo>
                  <a:lnTo>
                    <a:pt x="12" y="116"/>
                  </a:lnTo>
                  <a:lnTo>
                    <a:pt x="6" y="132"/>
                  </a:lnTo>
                  <a:lnTo>
                    <a:pt x="2" y="144"/>
                  </a:lnTo>
                  <a:lnTo>
                    <a:pt x="0" y="152"/>
                  </a:lnTo>
                  <a:lnTo>
                    <a:pt x="4" y="160"/>
                  </a:lnTo>
                  <a:lnTo>
                    <a:pt x="6" y="166"/>
                  </a:lnTo>
                  <a:lnTo>
                    <a:pt x="14" y="174"/>
                  </a:lnTo>
                  <a:lnTo>
                    <a:pt x="18" y="180"/>
                  </a:lnTo>
                  <a:lnTo>
                    <a:pt x="18" y="184"/>
                  </a:lnTo>
                  <a:lnTo>
                    <a:pt x="16" y="176"/>
                  </a:lnTo>
                  <a:lnTo>
                    <a:pt x="12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CB8D1A3A-0A24-5742-A99D-9357A9010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" y="2538"/>
              <a:ext cx="208" cy="98"/>
            </a:xfrm>
            <a:custGeom>
              <a:avLst/>
              <a:gdLst>
                <a:gd name="T0" fmla="*/ 132 w 208"/>
                <a:gd name="T1" fmla="*/ 82 h 98"/>
                <a:gd name="T2" fmla="*/ 132 w 208"/>
                <a:gd name="T3" fmla="*/ 82 h 98"/>
                <a:gd name="T4" fmla="*/ 156 w 208"/>
                <a:gd name="T5" fmla="*/ 70 h 98"/>
                <a:gd name="T6" fmla="*/ 174 w 208"/>
                <a:gd name="T7" fmla="*/ 58 h 98"/>
                <a:gd name="T8" fmla="*/ 186 w 208"/>
                <a:gd name="T9" fmla="*/ 46 h 98"/>
                <a:gd name="T10" fmla="*/ 196 w 208"/>
                <a:gd name="T11" fmla="*/ 34 h 98"/>
                <a:gd name="T12" fmla="*/ 202 w 208"/>
                <a:gd name="T13" fmla="*/ 24 h 98"/>
                <a:gd name="T14" fmla="*/ 206 w 208"/>
                <a:gd name="T15" fmla="*/ 14 h 98"/>
                <a:gd name="T16" fmla="*/ 208 w 208"/>
                <a:gd name="T17" fmla="*/ 0 h 98"/>
                <a:gd name="T18" fmla="*/ 208 w 208"/>
                <a:gd name="T19" fmla="*/ 0 h 98"/>
                <a:gd name="T20" fmla="*/ 196 w 208"/>
                <a:gd name="T21" fmla="*/ 14 h 98"/>
                <a:gd name="T22" fmla="*/ 182 w 208"/>
                <a:gd name="T23" fmla="*/ 26 h 98"/>
                <a:gd name="T24" fmla="*/ 166 w 208"/>
                <a:gd name="T25" fmla="*/ 38 h 98"/>
                <a:gd name="T26" fmla="*/ 152 w 208"/>
                <a:gd name="T27" fmla="*/ 48 h 98"/>
                <a:gd name="T28" fmla="*/ 134 w 208"/>
                <a:gd name="T29" fmla="*/ 58 h 98"/>
                <a:gd name="T30" fmla="*/ 118 w 208"/>
                <a:gd name="T31" fmla="*/ 64 h 98"/>
                <a:gd name="T32" fmla="*/ 100 w 208"/>
                <a:gd name="T33" fmla="*/ 70 h 98"/>
                <a:gd name="T34" fmla="*/ 84 w 208"/>
                <a:gd name="T35" fmla="*/ 76 h 98"/>
                <a:gd name="T36" fmla="*/ 84 w 208"/>
                <a:gd name="T37" fmla="*/ 76 h 98"/>
                <a:gd name="T38" fmla="*/ 62 w 208"/>
                <a:gd name="T39" fmla="*/ 78 h 98"/>
                <a:gd name="T40" fmla="*/ 42 w 208"/>
                <a:gd name="T41" fmla="*/ 78 h 98"/>
                <a:gd name="T42" fmla="*/ 20 w 208"/>
                <a:gd name="T43" fmla="*/ 76 h 98"/>
                <a:gd name="T44" fmla="*/ 0 w 208"/>
                <a:gd name="T45" fmla="*/ 70 h 98"/>
                <a:gd name="T46" fmla="*/ 0 w 208"/>
                <a:gd name="T47" fmla="*/ 70 h 98"/>
                <a:gd name="T48" fmla="*/ 4 w 208"/>
                <a:gd name="T49" fmla="*/ 76 h 98"/>
                <a:gd name="T50" fmla="*/ 4 w 208"/>
                <a:gd name="T51" fmla="*/ 76 h 98"/>
                <a:gd name="T52" fmla="*/ 8 w 208"/>
                <a:gd name="T53" fmla="*/ 80 h 98"/>
                <a:gd name="T54" fmla="*/ 14 w 208"/>
                <a:gd name="T55" fmla="*/ 86 h 98"/>
                <a:gd name="T56" fmla="*/ 26 w 208"/>
                <a:gd name="T57" fmla="*/ 92 h 98"/>
                <a:gd name="T58" fmla="*/ 40 w 208"/>
                <a:gd name="T59" fmla="*/ 96 h 98"/>
                <a:gd name="T60" fmla="*/ 58 w 208"/>
                <a:gd name="T61" fmla="*/ 98 h 98"/>
                <a:gd name="T62" fmla="*/ 78 w 208"/>
                <a:gd name="T63" fmla="*/ 96 h 98"/>
                <a:gd name="T64" fmla="*/ 104 w 208"/>
                <a:gd name="T65" fmla="*/ 92 h 98"/>
                <a:gd name="T66" fmla="*/ 132 w 208"/>
                <a:gd name="T67" fmla="*/ 82 h 98"/>
                <a:gd name="T68" fmla="*/ 132 w 208"/>
                <a:gd name="T69" fmla="*/ 82 h 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8"/>
                <a:gd name="T106" fmla="*/ 0 h 98"/>
                <a:gd name="T107" fmla="*/ 208 w 208"/>
                <a:gd name="T108" fmla="*/ 98 h 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8" h="98">
                  <a:moveTo>
                    <a:pt x="132" y="82"/>
                  </a:moveTo>
                  <a:lnTo>
                    <a:pt x="132" y="82"/>
                  </a:lnTo>
                  <a:lnTo>
                    <a:pt x="156" y="70"/>
                  </a:lnTo>
                  <a:lnTo>
                    <a:pt x="174" y="58"/>
                  </a:lnTo>
                  <a:lnTo>
                    <a:pt x="186" y="46"/>
                  </a:lnTo>
                  <a:lnTo>
                    <a:pt x="196" y="34"/>
                  </a:lnTo>
                  <a:lnTo>
                    <a:pt x="202" y="24"/>
                  </a:lnTo>
                  <a:lnTo>
                    <a:pt x="206" y="14"/>
                  </a:lnTo>
                  <a:lnTo>
                    <a:pt x="208" y="0"/>
                  </a:lnTo>
                  <a:lnTo>
                    <a:pt x="196" y="14"/>
                  </a:lnTo>
                  <a:lnTo>
                    <a:pt x="182" y="26"/>
                  </a:lnTo>
                  <a:lnTo>
                    <a:pt x="166" y="38"/>
                  </a:lnTo>
                  <a:lnTo>
                    <a:pt x="152" y="48"/>
                  </a:lnTo>
                  <a:lnTo>
                    <a:pt x="134" y="58"/>
                  </a:lnTo>
                  <a:lnTo>
                    <a:pt x="118" y="64"/>
                  </a:lnTo>
                  <a:lnTo>
                    <a:pt x="100" y="70"/>
                  </a:lnTo>
                  <a:lnTo>
                    <a:pt x="84" y="76"/>
                  </a:lnTo>
                  <a:lnTo>
                    <a:pt x="62" y="78"/>
                  </a:lnTo>
                  <a:lnTo>
                    <a:pt x="42" y="78"/>
                  </a:lnTo>
                  <a:lnTo>
                    <a:pt x="20" y="76"/>
                  </a:lnTo>
                  <a:lnTo>
                    <a:pt x="0" y="70"/>
                  </a:lnTo>
                  <a:lnTo>
                    <a:pt x="4" y="76"/>
                  </a:lnTo>
                  <a:lnTo>
                    <a:pt x="8" y="80"/>
                  </a:lnTo>
                  <a:lnTo>
                    <a:pt x="14" y="86"/>
                  </a:lnTo>
                  <a:lnTo>
                    <a:pt x="26" y="92"/>
                  </a:lnTo>
                  <a:lnTo>
                    <a:pt x="40" y="96"/>
                  </a:lnTo>
                  <a:lnTo>
                    <a:pt x="58" y="98"/>
                  </a:lnTo>
                  <a:lnTo>
                    <a:pt x="78" y="96"/>
                  </a:lnTo>
                  <a:lnTo>
                    <a:pt x="104" y="92"/>
                  </a:lnTo>
                  <a:lnTo>
                    <a:pt x="13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4">
              <a:extLst>
                <a:ext uri="{FF2B5EF4-FFF2-40B4-BE49-F238E27FC236}">
                  <a16:creationId xmlns:a16="http://schemas.microsoft.com/office/drawing/2014/main" id="{506146B3-B962-E846-A314-67EFE0C99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8" y="2220"/>
              <a:ext cx="32" cy="46"/>
            </a:xfrm>
            <a:custGeom>
              <a:avLst/>
              <a:gdLst>
                <a:gd name="T0" fmla="*/ 0 w 32"/>
                <a:gd name="T1" fmla="*/ 0 h 46"/>
                <a:gd name="T2" fmla="*/ 0 w 32"/>
                <a:gd name="T3" fmla="*/ 0 h 46"/>
                <a:gd name="T4" fmla="*/ 4 w 32"/>
                <a:gd name="T5" fmla="*/ 0 h 46"/>
                <a:gd name="T6" fmla="*/ 14 w 32"/>
                <a:gd name="T7" fmla="*/ 8 h 46"/>
                <a:gd name="T8" fmla="*/ 20 w 32"/>
                <a:gd name="T9" fmla="*/ 14 h 46"/>
                <a:gd name="T10" fmla="*/ 24 w 32"/>
                <a:gd name="T11" fmla="*/ 22 h 46"/>
                <a:gd name="T12" fmla="*/ 28 w 32"/>
                <a:gd name="T13" fmla="*/ 32 h 46"/>
                <a:gd name="T14" fmla="*/ 32 w 32"/>
                <a:gd name="T15" fmla="*/ 46 h 46"/>
                <a:gd name="T16" fmla="*/ 32 w 32"/>
                <a:gd name="T17" fmla="*/ 46 h 46"/>
                <a:gd name="T18" fmla="*/ 20 w 32"/>
                <a:gd name="T19" fmla="*/ 24 h 46"/>
                <a:gd name="T20" fmla="*/ 10 w 32"/>
                <a:gd name="T21" fmla="*/ 10 h 46"/>
                <a:gd name="T22" fmla="*/ 4 w 32"/>
                <a:gd name="T23" fmla="*/ 2 h 46"/>
                <a:gd name="T24" fmla="*/ 0 w 32"/>
                <a:gd name="T25" fmla="*/ 0 h 46"/>
                <a:gd name="T26" fmla="*/ 0 w 32"/>
                <a:gd name="T27" fmla="*/ 0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46"/>
                <a:gd name="T44" fmla="*/ 32 w 32"/>
                <a:gd name="T45" fmla="*/ 46 h 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46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4" y="8"/>
                  </a:lnTo>
                  <a:lnTo>
                    <a:pt x="20" y="14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32" y="46"/>
                  </a:lnTo>
                  <a:lnTo>
                    <a:pt x="20" y="24"/>
                  </a:lnTo>
                  <a:lnTo>
                    <a:pt x="10" y="10"/>
                  </a:lnTo>
                  <a:lnTo>
                    <a:pt x="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5">
              <a:extLst>
                <a:ext uri="{FF2B5EF4-FFF2-40B4-BE49-F238E27FC236}">
                  <a16:creationId xmlns:a16="http://schemas.microsoft.com/office/drawing/2014/main" id="{C2239422-D9BF-E04C-BF5D-0C2F59017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1872"/>
              <a:ext cx="544" cy="382"/>
            </a:xfrm>
            <a:custGeom>
              <a:avLst/>
              <a:gdLst>
                <a:gd name="T0" fmla="*/ 544 w 544"/>
                <a:gd name="T1" fmla="*/ 124 h 382"/>
                <a:gd name="T2" fmla="*/ 542 w 544"/>
                <a:gd name="T3" fmla="*/ 106 h 382"/>
                <a:gd name="T4" fmla="*/ 534 w 544"/>
                <a:gd name="T5" fmla="*/ 82 h 382"/>
                <a:gd name="T6" fmla="*/ 520 w 544"/>
                <a:gd name="T7" fmla="*/ 62 h 382"/>
                <a:gd name="T8" fmla="*/ 500 w 544"/>
                <a:gd name="T9" fmla="*/ 44 h 382"/>
                <a:gd name="T10" fmla="*/ 476 w 544"/>
                <a:gd name="T11" fmla="*/ 28 h 382"/>
                <a:gd name="T12" fmla="*/ 416 w 544"/>
                <a:gd name="T13" fmla="*/ 8 h 382"/>
                <a:gd name="T14" fmla="*/ 344 w 544"/>
                <a:gd name="T15" fmla="*/ 0 h 382"/>
                <a:gd name="T16" fmla="*/ 318 w 544"/>
                <a:gd name="T17" fmla="*/ 2 h 382"/>
                <a:gd name="T18" fmla="*/ 268 w 544"/>
                <a:gd name="T19" fmla="*/ 6 h 382"/>
                <a:gd name="T20" fmla="*/ 242 w 544"/>
                <a:gd name="T21" fmla="*/ 12 h 382"/>
                <a:gd name="T22" fmla="*/ 192 w 544"/>
                <a:gd name="T23" fmla="*/ 26 h 382"/>
                <a:gd name="T24" fmla="*/ 146 w 544"/>
                <a:gd name="T25" fmla="*/ 44 h 382"/>
                <a:gd name="T26" fmla="*/ 104 w 544"/>
                <a:gd name="T27" fmla="*/ 68 h 382"/>
                <a:gd name="T28" fmla="*/ 70 w 544"/>
                <a:gd name="T29" fmla="*/ 92 h 382"/>
                <a:gd name="T30" fmla="*/ 40 w 544"/>
                <a:gd name="T31" fmla="*/ 120 h 382"/>
                <a:gd name="T32" fmla="*/ 18 w 544"/>
                <a:gd name="T33" fmla="*/ 150 h 382"/>
                <a:gd name="T34" fmla="*/ 6 w 544"/>
                <a:gd name="T35" fmla="*/ 180 h 382"/>
                <a:gd name="T36" fmla="*/ 0 w 544"/>
                <a:gd name="T37" fmla="*/ 210 h 382"/>
                <a:gd name="T38" fmla="*/ 2 w 544"/>
                <a:gd name="T39" fmla="*/ 230 h 382"/>
                <a:gd name="T40" fmla="*/ 6 w 544"/>
                <a:gd name="T41" fmla="*/ 242 h 382"/>
                <a:gd name="T42" fmla="*/ 16 w 544"/>
                <a:gd name="T43" fmla="*/ 264 h 382"/>
                <a:gd name="T44" fmla="*/ 34 w 544"/>
                <a:gd name="T45" fmla="*/ 284 h 382"/>
                <a:gd name="T46" fmla="*/ 56 w 544"/>
                <a:gd name="T47" fmla="*/ 300 h 382"/>
                <a:gd name="T48" fmla="*/ 96 w 544"/>
                <a:gd name="T49" fmla="*/ 320 h 382"/>
                <a:gd name="T50" fmla="*/ 164 w 544"/>
                <a:gd name="T51" fmla="*/ 334 h 382"/>
                <a:gd name="T52" fmla="*/ 202 w 544"/>
                <a:gd name="T53" fmla="*/ 336 h 382"/>
                <a:gd name="T54" fmla="*/ 252 w 544"/>
                <a:gd name="T55" fmla="*/ 332 h 382"/>
                <a:gd name="T56" fmla="*/ 304 w 544"/>
                <a:gd name="T57" fmla="*/ 324 h 382"/>
                <a:gd name="T58" fmla="*/ 328 w 544"/>
                <a:gd name="T59" fmla="*/ 316 h 382"/>
                <a:gd name="T60" fmla="*/ 388 w 544"/>
                <a:gd name="T61" fmla="*/ 296 h 382"/>
                <a:gd name="T62" fmla="*/ 422 w 544"/>
                <a:gd name="T63" fmla="*/ 278 h 382"/>
                <a:gd name="T64" fmla="*/ 478 w 544"/>
                <a:gd name="T65" fmla="*/ 240 h 382"/>
                <a:gd name="T66" fmla="*/ 518 w 544"/>
                <a:gd name="T67" fmla="*/ 196 h 382"/>
                <a:gd name="T68" fmla="*/ 538 w 544"/>
                <a:gd name="T69" fmla="*/ 160 h 382"/>
                <a:gd name="T70" fmla="*/ 544 w 544"/>
                <a:gd name="T71" fmla="*/ 136 h 382"/>
                <a:gd name="T72" fmla="*/ 544 w 544"/>
                <a:gd name="T73" fmla="*/ 124 h 3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44"/>
                <a:gd name="T112" fmla="*/ 0 h 382"/>
                <a:gd name="T113" fmla="*/ 544 w 544"/>
                <a:gd name="T114" fmla="*/ 382 h 38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44" h="382">
                  <a:moveTo>
                    <a:pt x="544" y="124"/>
                  </a:moveTo>
                  <a:lnTo>
                    <a:pt x="544" y="124"/>
                  </a:lnTo>
                  <a:lnTo>
                    <a:pt x="542" y="106"/>
                  </a:lnTo>
                  <a:lnTo>
                    <a:pt x="538" y="94"/>
                  </a:lnTo>
                  <a:lnTo>
                    <a:pt x="534" y="82"/>
                  </a:lnTo>
                  <a:lnTo>
                    <a:pt x="528" y="72"/>
                  </a:lnTo>
                  <a:lnTo>
                    <a:pt x="520" y="62"/>
                  </a:lnTo>
                  <a:lnTo>
                    <a:pt x="510" y="52"/>
                  </a:lnTo>
                  <a:lnTo>
                    <a:pt x="500" y="44"/>
                  </a:lnTo>
                  <a:lnTo>
                    <a:pt x="488" y="36"/>
                  </a:lnTo>
                  <a:lnTo>
                    <a:pt x="476" y="28"/>
                  </a:lnTo>
                  <a:lnTo>
                    <a:pt x="448" y="16"/>
                  </a:lnTo>
                  <a:lnTo>
                    <a:pt x="416" y="8"/>
                  </a:lnTo>
                  <a:lnTo>
                    <a:pt x="380" y="2"/>
                  </a:lnTo>
                  <a:lnTo>
                    <a:pt x="344" y="0"/>
                  </a:lnTo>
                  <a:lnTo>
                    <a:pt x="318" y="2"/>
                  </a:lnTo>
                  <a:lnTo>
                    <a:pt x="294" y="4"/>
                  </a:lnTo>
                  <a:lnTo>
                    <a:pt x="268" y="6"/>
                  </a:lnTo>
                  <a:lnTo>
                    <a:pt x="242" y="12"/>
                  </a:lnTo>
                  <a:lnTo>
                    <a:pt x="216" y="18"/>
                  </a:lnTo>
                  <a:lnTo>
                    <a:pt x="192" y="26"/>
                  </a:lnTo>
                  <a:lnTo>
                    <a:pt x="168" y="36"/>
                  </a:lnTo>
                  <a:lnTo>
                    <a:pt x="146" y="44"/>
                  </a:lnTo>
                  <a:lnTo>
                    <a:pt x="124" y="56"/>
                  </a:lnTo>
                  <a:lnTo>
                    <a:pt x="104" y="68"/>
                  </a:lnTo>
                  <a:lnTo>
                    <a:pt x="86" y="80"/>
                  </a:lnTo>
                  <a:lnTo>
                    <a:pt x="70" y="92"/>
                  </a:lnTo>
                  <a:lnTo>
                    <a:pt x="54" y="106"/>
                  </a:lnTo>
                  <a:lnTo>
                    <a:pt x="40" y="120"/>
                  </a:lnTo>
                  <a:lnTo>
                    <a:pt x="28" y="134"/>
                  </a:lnTo>
                  <a:lnTo>
                    <a:pt x="18" y="150"/>
                  </a:lnTo>
                  <a:lnTo>
                    <a:pt x="12" y="164"/>
                  </a:lnTo>
                  <a:lnTo>
                    <a:pt x="6" y="180"/>
                  </a:lnTo>
                  <a:lnTo>
                    <a:pt x="2" y="196"/>
                  </a:lnTo>
                  <a:lnTo>
                    <a:pt x="0" y="210"/>
                  </a:lnTo>
                  <a:lnTo>
                    <a:pt x="2" y="230"/>
                  </a:lnTo>
                  <a:lnTo>
                    <a:pt x="6" y="242"/>
                  </a:lnTo>
                  <a:lnTo>
                    <a:pt x="10" y="252"/>
                  </a:lnTo>
                  <a:lnTo>
                    <a:pt x="16" y="264"/>
                  </a:lnTo>
                  <a:lnTo>
                    <a:pt x="24" y="274"/>
                  </a:lnTo>
                  <a:lnTo>
                    <a:pt x="34" y="284"/>
                  </a:lnTo>
                  <a:lnTo>
                    <a:pt x="44" y="292"/>
                  </a:lnTo>
                  <a:lnTo>
                    <a:pt x="56" y="300"/>
                  </a:lnTo>
                  <a:lnTo>
                    <a:pt x="68" y="308"/>
                  </a:lnTo>
                  <a:lnTo>
                    <a:pt x="96" y="320"/>
                  </a:lnTo>
                  <a:lnTo>
                    <a:pt x="128" y="328"/>
                  </a:lnTo>
                  <a:lnTo>
                    <a:pt x="164" y="334"/>
                  </a:lnTo>
                  <a:lnTo>
                    <a:pt x="202" y="336"/>
                  </a:lnTo>
                  <a:lnTo>
                    <a:pt x="226" y="334"/>
                  </a:lnTo>
                  <a:lnTo>
                    <a:pt x="252" y="332"/>
                  </a:lnTo>
                  <a:lnTo>
                    <a:pt x="276" y="328"/>
                  </a:lnTo>
                  <a:lnTo>
                    <a:pt x="304" y="324"/>
                  </a:lnTo>
                  <a:lnTo>
                    <a:pt x="328" y="316"/>
                  </a:lnTo>
                  <a:lnTo>
                    <a:pt x="394" y="382"/>
                  </a:lnTo>
                  <a:lnTo>
                    <a:pt x="388" y="296"/>
                  </a:lnTo>
                  <a:lnTo>
                    <a:pt x="422" y="278"/>
                  </a:lnTo>
                  <a:lnTo>
                    <a:pt x="452" y="260"/>
                  </a:lnTo>
                  <a:lnTo>
                    <a:pt x="478" y="240"/>
                  </a:lnTo>
                  <a:lnTo>
                    <a:pt x="500" y="218"/>
                  </a:lnTo>
                  <a:lnTo>
                    <a:pt x="518" y="196"/>
                  </a:lnTo>
                  <a:lnTo>
                    <a:pt x="532" y="172"/>
                  </a:lnTo>
                  <a:lnTo>
                    <a:pt x="538" y="160"/>
                  </a:lnTo>
                  <a:lnTo>
                    <a:pt x="540" y="148"/>
                  </a:lnTo>
                  <a:lnTo>
                    <a:pt x="544" y="136"/>
                  </a:lnTo>
                  <a:lnTo>
                    <a:pt x="544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6">
              <a:extLst>
                <a:ext uri="{FF2B5EF4-FFF2-40B4-BE49-F238E27FC236}">
                  <a16:creationId xmlns:a16="http://schemas.microsoft.com/office/drawing/2014/main" id="{D87B08EB-AE03-DC4F-A2D8-2A540C28F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" y="1888"/>
              <a:ext cx="522" cy="332"/>
            </a:xfrm>
            <a:custGeom>
              <a:avLst/>
              <a:gdLst>
                <a:gd name="T0" fmla="*/ 366 w 522"/>
                <a:gd name="T1" fmla="*/ 332 h 332"/>
                <a:gd name="T2" fmla="*/ 314 w 522"/>
                <a:gd name="T3" fmla="*/ 280 h 332"/>
                <a:gd name="T4" fmla="*/ 288 w 522"/>
                <a:gd name="T5" fmla="*/ 286 h 332"/>
                <a:gd name="T6" fmla="*/ 262 w 522"/>
                <a:gd name="T7" fmla="*/ 292 h 332"/>
                <a:gd name="T8" fmla="*/ 212 w 522"/>
                <a:gd name="T9" fmla="*/ 296 h 332"/>
                <a:gd name="T10" fmla="*/ 188 w 522"/>
                <a:gd name="T11" fmla="*/ 298 h 332"/>
                <a:gd name="T12" fmla="*/ 118 w 522"/>
                <a:gd name="T13" fmla="*/ 292 h 332"/>
                <a:gd name="T14" fmla="*/ 60 w 522"/>
                <a:gd name="T15" fmla="*/ 272 h 332"/>
                <a:gd name="T16" fmla="*/ 30 w 522"/>
                <a:gd name="T17" fmla="*/ 252 h 332"/>
                <a:gd name="T18" fmla="*/ 14 w 522"/>
                <a:gd name="T19" fmla="*/ 234 h 332"/>
                <a:gd name="T20" fmla="*/ 4 w 522"/>
                <a:gd name="T21" fmla="*/ 216 h 332"/>
                <a:gd name="T22" fmla="*/ 2 w 522"/>
                <a:gd name="T23" fmla="*/ 204 h 332"/>
                <a:gd name="T24" fmla="*/ 0 w 522"/>
                <a:gd name="T25" fmla="*/ 190 h 332"/>
                <a:gd name="T26" fmla="*/ 4 w 522"/>
                <a:gd name="T27" fmla="*/ 162 h 332"/>
                <a:gd name="T28" fmla="*/ 16 w 522"/>
                <a:gd name="T29" fmla="*/ 136 h 332"/>
                <a:gd name="T30" fmla="*/ 36 w 522"/>
                <a:gd name="T31" fmla="*/ 110 h 332"/>
                <a:gd name="T32" fmla="*/ 64 w 522"/>
                <a:gd name="T33" fmla="*/ 84 h 332"/>
                <a:gd name="T34" fmla="*/ 96 w 522"/>
                <a:gd name="T35" fmla="*/ 60 h 332"/>
                <a:gd name="T36" fmla="*/ 136 w 522"/>
                <a:gd name="T37" fmla="*/ 40 h 332"/>
                <a:gd name="T38" fmla="*/ 180 w 522"/>
                <a:gd name="T39" fmla="*/ 24 h 332"/>
                <a:gd name="T40" fmla="*/ 230 w 522"/>
                <a:gd name="T41" fmla="*/ 10 h 332"/>
                <a:gd name="T42" fmla="*/ 256 w 522"/>
                <a:gd name="T43" fmla="*/ 6 h 332"/>
                <a:gd name="T44" fmla="*/ 306 w 522"/>
                <a:gd name="T45" fmla="*/ 0 h 332"/>
                <a:gd name="T46" fmla="*/ 330 w 522"/>
                <a:gd name="T47" fmla="*/ 0 h 332"/>
                <a:gd name="T48" fmla="*/ 402 w 522"/>
                <a:gd name="T49" fmla="*/ 6 h 332"/>
                <a:gd name="T50" fmla="*/ 458 w 522"/>
                <a:gd name="T51" fmla="*/ 24 h 332"/>
                <a:gd name="T52" fmla="*/ 492 w 522"/>
                <a:gd name="T53" fmla="*/ 46 h 332"/>
                <a:gd name="T54" fmla="*/ 506 w 522"/>
                <a:gd name="T55" fmla="*/ 62 h 332"/>
                <a:gd name="T56" fmla="*/ 518 w 522"/>
                <a:gd name="T57" fmla="*/ 82 h 332"/>
                <a:gd name="T58" fmla="*/ 520 w 522"/>
                <a:gd name="T59" fmla="*/ 92 h 332"/>
                <a:gd name="T60" fmla="*/ 522 w 522"/>
                <a:gd name="T61" fmla="*/ 108 h 332"/>
                <a:gd name="T62" fmla="*/ 518 w 522"/>
                <a:gd name="T63" fmla="*/ 130 h 332"/>
                <a:gd name="T64" fmla="*/ 510 w 522"/>
                <a:gd name="T65" fmla="*/ 152 h 332"/>
                <a:gd name="T66" fmla="*/ 478 w 522"/>
                <a:gd name="T67" fmla="*/ 194 h 332"/>
                <a:gd name="T68" fmla="*/ 428 w 522"/>
                <a:gd name="T69" fmla="*/ 234 h 332"/>
                <a:gd name="T70" fmla="*/ 364 w 522"/>
                <a:gd name="T71" fmla="*/ 268 h 3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2"/>
                <a:gd name="T109" fmla="*/ 0 h 332"/>
                <a:gd name="T110" fmla="*/ 522 w 522"/>
                <a:gd name="T111" fmla="*/ 332 h 3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2" h="332">
                  <a:moveTo>
                    <a:pt x="364" y="268"/>
                  </a:moveTo>
                  <a:lnTo>
                    <a:pt x="366" y="332"/>
                  </a:lnTo>
                  <a:lnTo>
                    <a:pt x="316" y="280"/>
                  </a:lnTo>
                  <a:lnTo>
                    <a:pt x="314" y="280"/>
                  </a:lnTo>
                  <a:lnTo>
                    <a:pt x="288" y="286"/>
                  </a:lnTo>
                  <a:lnTo>
                    <a:pt x="262" y="292"/>
                  </a:lnTo>
                  <a:lnTo>
                    <a:pt x="238" y="294"/>
                  </a:lnTo>
                  <a:lnTo>
                    <a:pt x="212" y="296"/>
                  </a:lnTo>
                  <a:lnTo>
                    <a:pt x="188" y="298"/>
                  </a:lnTo>
                  <a:lnTo>
                    <a:pt x="152" y="296"/>
                  </a:lnTo>
                  <a:lnTo>
                    <a:pt x="118" y="292"/>
                  </a:lnTo>
                  <a:lnTo>
                    <a:pt x="88" y="284"/>
                  </a:lnTo>
                  <a:lnTo>
                    <a:pt x="60" y="272"/>
                  </a:lnTo>
                  <a:lnTo>
                    <a:pt x="38" y="260"/>
                  </a:lnTo>
                  <a:lnTo>
                    <a:pt x="30" y="252"/>
                  </a:lnTo>
                  <a:lnTo>
                    <a:pt x="20" y="244"/>
                  </a:lnTo>
                  <a:lnTo>
                    <a:pt x="14" y="234"/>
                  </a:lnTo>
                  <a:lnTo>
                    <a:pt x="8" y="226"/>
                  </a:lnTo>
                  <a:lnTo>
                    <a:pt x="4" y="216"/>
                  </a:lnTo>
                  <a:lnTo>
                    <a:pt x="2" y="204"/>
                  </a:lnTo>
                  <a:lnTo>
                    <a:pt x="0" y="190"/>
                  </a:lnTo>
                  <a:lnTo>
                    <a:pt x="0" y="176"/>
                  </a:lnTo>
                  <a:lnTo>
                    <a:pt x="4" y="162"/>
                  </a:lnTo>
                  <a:lnTo>
                    <a:pt x="8" y="148"/>
                  </a:lnTo>
                  <a:lnTo>
                    <a:pt x="16" y="136"/>
                  </a:lnTo>
                  <a:lnTo>
                    <a:pt x="26" y="122"/>
                  </a:lnTo>
                  <a:lnTo>
                    <a:pt x="36" y="110"/>
                  </a:lnTo>
                  <a:lnTo>
                    <a:pt x="48" y="96"/>
                  </a:lnTo>
                  <a:lnTo>
                    <a:pt x="64" y="84"/>
                  </a:lnTo>
                  <a:lnTo>
                    <a:pt x="80" y="72"/>
                  </a:lnTo>
                  <a:lnTo>
                    <a:pt x="96" y="60"/>
                  </a:lnTo>
                  <a:lnTo>
                    <a:pt x="116" y="50"/>
                  </a:lnTo>
                  <a:lnTo>
                    <a:pt x="136" y="40"/>
                  </a:lnTo>
                  <a:lnTo>
                    <a:pt x="158" y="32"/>
                  </a:lnTo>
                  <a:lnTo>
                    <a:pt x="180" y="24"/>
                  </a:lnTo>
                  <a:lnTo>
                    <a:pt x="204" y="16"/>
                  </a:lnTo>
                  <a:lnTo>
                    <a:pt x="230" y="10"/>
                  </a:lnTo>
                  <a:lnTo>
                    <a:pt x="256" y="6"/>
                  </a:lnTo>
                  <a:lnTo>
                    <a:pt x="280" y="2"/>
                  </a:lnTo>
                  <a:lnTo>
                    <a:pt x="306" y="0"/>
                  </a:lnTo>
                  <a:lnTo>
                    <a:pt x="330" y="0"/>
                  </a:lnTo>
                  <a:lnTo>
                    <a:pt x="366" y="0"/>
                  </a:lnTo>
                  <a:lnTo>
                    <a:pt x="402" y="6"/>
                  </a:lnTo>
                  <a:lnTo>
                    <a:pt x="432" y="14"/>
                  </a:lnTo>
                  <a:lnTo>
                    <a:pt x="458" y="24"/>
                  </a:lnTo>
                  <a:lnTo>
                    <a:pt x="482" y="38"/>
                  </a:lnTo>
                  <a:lnTo>
                    <a:pt x="492" y="46"/>
                  </a:lnTo>
                  <a:lnTo>
                    <a:pt x="500" y="54"/>
                  </a:lnTo>
                  <a:lnTo>
                    <a:pt x="506" y="62"/>
                  </a:lnTo>
                  <a:lnTo>
                    <a:pt x="512" y="72"/>
                  </a:lnTo>
                  <a:lnTo>
                    <a:pt x="518" y="82"/>
                  </a:lnTo>
                  <a:lnTo>
                    <a:pt x="520" y="92"/>
                  </a:lnTo>
                  <a:lnTo>
                    <a:pt x="522" y="108"/>
                  </a:lnTo>
                  <a:lnTo>
                    <a:pt x="520" y="118"/>
                  </a:lnTo>
                  <a:lnTo>
                    <a:pt x="518" y="130"/>
                  </a:lnTo>
                  <a:lnTo>
                    <a:pt x="516" y="140"/>
                  </a:lnTo>
                  <a:lnTo>
                    <a:pt x="510" y="152"/>
                  </a:lnTo>
                  <a:lnTo>
                    <a:pt x="496" y="174"/>
                  </a:lnTo>
                  <a:lnTo>
                    <a:pt x="478" y="194"/>
                  </a:lnTo>
                  <a:lnTo>
                    <a:pt x="454" y="216"/>
                  </a:lnTo>
                  <a:lnTo>
                    <a:pt x="428" y="234"/>
                  </a:lnTo>
                  <a:lnTo>
                    <a:pt x="398" y="252"/>
                  </a:lnTo>
                  <a:lnTo>
                    <a:pt x="364" y="2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7">
              <a:extLst>
                <a:ext uri="{FF2B5EF4-FFF2-40B4-BE49-F238E27FC236}">
                  <a16:creationId xmlns:a16="http://schemas.microsoft.com/office/drawing/2014/main" id="{4DCE8BE9-4435-154F-9C53-4298615F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" y="2014"/>
              <a:ext cx="90" cy="118"/>
            </a:xfrm>
            <a:custGeom>
              <a:avLst/>
              <a:gdLst>
                <a:gd name="T0" fmla="*/ 0 w 90"/>
                <a:gd name="T1" fmla="*/ 14 h 118"/>
                <a:gd name="T2" fmla="*/ 22 w 90"/>
                <a:gd name="T3" fmla="*/ 10 h 118"/>
                <a:gd name="T4" fmla="*/ 30 w 90"/>
                <a:gd name="T5" fmla="*/ 46 h 118"/>
                <a:gd name="T6" fmla="*/ 54 w 90"/>
                <a:gd name="T7" fmla="*/ 42 h 118"/>
                <a:gd name="T8" fmla="*/ 48 w 90"/>
                <a:gd name="T9" fmla="*/ 4 h 118"/>
                <a:gd name="T10" fmla="*/ 70 w 90"/>
                <a:gd name="T11" fmla="*/ 0 h 118"/>
                <a:gd name="T12" fmla="*/ 90 w 90"/>
                <a:gd name="T13" fmla="*/ 104 h 118"/>
                <a:gd name="T14" fmla="*/ 66 w 90"/>
                <a:gd name="T15" fmla="*/ 110 h 118"/>
                <a:gd name="T16" fmla="*/ 60 w 90"/>
                <a:gd name="T17" fmla="*/ 66 h 118"/>
                <a:gd name="T18" fmla="*/ 34 w 90"/>
                <a:gd name="T19" fmla="*/ 72 h 118"/>
                <a:gd name="T20" fmla="*/ 42 w 90"/>
                <a:gd name="T21" fmla="*/ 114 h 118"/>
                <a:gd name="T22" fmla="*/ 20 w 90"/>
                <a:gd name="T23" fmla="*/ 118 h 118"/>
                <a:gd name="T24" fmla="*/ 0 w 90"/>
                <a:gd name="T25" fmla="*/ 14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0"/>
                <a:gd name="T40" fmla="*/ 0 h 118"/>
                <a:gd name="T41" fmla="*/ 90 w 9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0" h="118">
                  <a:moveTo>
                    <a:pt x="0" y="14"/>
                  </a:moveTo>
                  <a:lnTo>
                    <a:pt x="22" y="10"/>
                  </a:lnTo>
                  <a:lnTo>
                    <a:pt x="30" y="46"/>
                  </a:lnTo>
                  <a:lnTo>
                    <a:pt x="54" y="42"/>
                  </a:lnTo>
                  <a:lnTo>
                    <a:pt x="48" y="4"/>
                  </a:lnTo>
                  <a:lnTo>
                    <a:pt x="70" y="0"/>
                  </a:lnTo>
                  <a:lnTo>
                    <a:pt x="90" y="104"/>
                  </a:lnTo>
                  <a:lnTo>
                    <a:pt x="66" y="110"/>
                  </a:lnTo>
                  <a:lnTo>
                    <a:pt x="60" y="66"/>
                  </a:lnTo>
                  <a:lnTo>
                    <a:pt x="34" y="72"/>
                  </a:lnTo>
                  <a:lnTo>
                    <a:pt x="42" y="114"/>
                  </a:lnTo>
                  <a:lnTo>
                    <a:pt x="20" y="11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D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8">
              <a:extLst>
                <a:ext uri="{FF2B5EF4-FFF2-40B4-BE49-F238E27FC236}">
                  <a16:creationId xmlns:a16="http://schemas.microsoft.com/office/drawing/2014/main" id="{36D7458F-C449-6C4C-A5FA-5D6497A5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1978"/>
              <a:ext cx="82" cy="116"/>
            </a:xfrm>
            <a:custGeom>
              <a:avLst/>
              <a:gdLst>
                <a:gd name="T0" fmla="*/ 0 w 82"/>
                <a:gd name="T1" fmla="*/ 12 h 116"/>
                <a:gd name="T2" fmla="*/ 62 w 82"/>
                <a:gd name="T3" fmla="*/ 0 h 116"/>
                <a:gd name="T4" fmla="*/ 66 w 82"/>
                <a:gd name="T5" fmla="*/ 22 h 116"/>
                <a:gd name="T6" fmla="*/ 28 w 82"/>
                <a:gd name="T7" fmla="*/ 30 h 116"/>
                <a:gd name="T8" fmla="*/ 30 w 82"/>
                <a:gd name="T9" fmla="*/ 46 h 116"/>
                <a:gd name="T10" fmla="*/ 66 w 82"/>
                <a:gd name="T11" fmla="*/ 38 h 116"/>
                <a:gd name="T12" fmla="*/ 70 w 82"/>
                <a:gd name="T13" fmla="*/ 60 h 116"/>
                <a:gd name="T14" fmla="*/ 34 w 82"/>
                <a:gd name="T15" fmla="*/ 68 h 116"/>
                <a:gd name="T16" fmla="*/ 38 w 82"/>
                <a:gd name="T17" fmla="*/ 88 h 116"/>
                <a:gd name="T18" fmla="*/ 78 w 82"/>
                <a:gd name="T19" fmla="*/ 80 h 116"/>
                <a:gd name="T20" fmla="*/ 82 w 82"/>
                <a:gd name="T21" fmla="*/ 104 h 116"/>
                <a:gd name="T22" fmla="*/ 20 w 82"/>
                <a:gd name="T23" fmla="*/ 116 h 116"/>
                <a:gd name="T24" fmla="*/ 0 w 82"/>
                <a:gd name="T25" fmla="*/ 12 h 1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116"/>
                <a:gd name="T41" fmla="*/ 82 w 82"/>
                <a:gd name="T42" fmla="*/ 116 h 1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116">
                  <a:moveTo>
                    <a:pt x="0" y="12"/>
                  </a:moveTo>
                  <a:lnTo>
                    <a:pt x="62" y="0"/>
                  </a:lnTo>
                  <a:lnTo>
                    <a:pt x="66" y="22"/>
                  </a:lnTo>
                  <a:lnTo>
                    <a:pt x="28" y="30"/>
                  </a:lnTo>
                  <a:lnTo>
                    <a:pt x="30" y="46"/>
                  </a:lnTo>
                  <a:lnTo>
                    <a:pt x="66" y="38"/>
                  </a:lnTo>
                  <a:lnTo>
                    <a:pt x="70" y="60"/>
                  </a:lnTo>
                  <a:lnTo>
                    <a:pt x="34" y="68"/>
                  </a:lnTo>
                  <a:lnTo>
                    <a:pt x="38" y="88"/>
                  </a:lnTo>
                  <a:lnTo>
                    <a:pt x="78" y="80"/>
                  </a:lnTo>
                  <a:lnTo>
                    <a:pt x="82" y="104"/>
                  </a:lnTo>
                  <a:lnTo>
                    <a:pt x="20" y="11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D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D2EBE5C3-CAAD-AB48-ADE8-F85227978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000"/>
              <a:ext cx="78" cy="108"/>
            </a:xfrm>
            <a:custGeom>
              <a:avLst/>
              <a:gdLst>
                <a:gd name="T0" fmla="*/ 0 w 78"/>
                <a:gd name="T1" fmla="*/ 4 h 108"/>
                <a:gd name="T2" fmla="*/ 22 w 78"/>
                <a:gd name="T3" fmla="*/ 0 h 108"/>
                <a:gd name="T4" fmla="*/ 38 w 78"/>
                <a:gd name="T5" fmla="*/ 78 h 108"/>
                <a:gd name="T6" fmla="*/ 72 w 78"/>
                <a:gd name="T7" fmla="*/ 72 h 108"/>
                <a:gd name="T8" fmla="*/ 78 w 78"/>
                <a:gd name="T9" fmla="*/ 96 h 108"/>
                <a:gd name="T10" fmla="*/ 18 w 78"/>
                <a:gd name="T11" fmla="*/ 108 h 108"/>
                <a:gd name="T12" fmla="*/ 0 w 78"/>
                <a:gd name="T13" fmla="*/ 4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108"/>
                <a:gd name="T23" fmla="*/ 78 w 78"/>
                <a:gd name="T24" fmla="*/ 108 h 1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108">
                  <a:moveTo>
                    <a:pt x="0" y="4"/>
                  </a:moveTo>
                  <a:lnTo>
                    <a:pt x="22" y="0"/>
                  </a:lnTo>
                  <a:lnTo>
                    <a:pt x="38" y="78"/>
                  </a:lnTo>
                  <a:lnTo>
                    <a:pt x="72" y="72"/>
                  </a:lnTo>
                  <a:lnTo>
                    <a:pt x="78" y="96"/>
                  </a:lnTo>
                  <a:lnTo>
                    <a:pt x="18" y="10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D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80">
              <a:extLst>
                <a:ext uri="{FF2B5EF4-FFF2-40B4-BE49-F238E27FC236}">
                  <a16:creationId xmlns:a16="http://schemas.microsoft.com/office/drawing/2014/main" id="{2C86D8FA-C4AC-8748-9A7D-BE8137F9B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1956"/>
              <a:ext cx="78" cy="110"/>
            </a:xfrm>
            <a:custGeom>
              <a:avLst/>
              <a:gdLst>
                <a:gd name="T0" fmla="*/ 0 w 78"/>
                <a:gd name="T1" fmla="*/ 6 h 110"/>
                <a:gd name="T2" fmla="*/ 22 w 78"/>
                <a:gd name="T3" fmla="*/ 0 h 110"/>
                <a:gd name="T4" fmla="*/ 38 w 78"/>
                <a:gd name="T5" fmla="*/ 80 h 110"/>
                <a:gd name="T6" fmla="*/ 72 w 78"/>
                <a:gd name="T7" fmla="*/ 72 h 110"/>
                <a:gd name="T8" fmla="*/ 78 w 78"/>
                <a:gd name="T9" fmla="*/ 98 h 110"/>
                <a:gd name="T10" fmla="*/ 20 w 78"/>
                <a:gd name="T11" fmla="*/ 110 h 110"/>
                <a:gd name="T12" fmla="*/ 0 w 78"/>
                <a:gd name="T13" fmla="*/ 6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110"/>
                <a:gd name="T23" fmla="*/ 78 w 78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110">
                  <a:moveTo>
                    <a:pt x="0" y="6"/>
                  </a:moveTo>
                  <a:lnTo>
                    <a:pt x="22" y="0"/>
                  </a:lnTo>
                  <a:lnTo>
                    <a:pt x="38" y="80"/>
                  </a:lnTo>
                  <a:lnTo>
                    <a:pt x="72" y="72"/>
                  </a:lnTo>
                  <a:lnTo>
                    <a:pt x="78" y="98"/>
                  </a:lnTo>
                  <a:lnTo>
                    <a:pt x="20" y="1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D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1">
              <a:extLst>
                <a:ext uri="{FF2B5EF4-FFF2-40B4-BE49-F238E27FC236}">
                  <a16:creationId xmlns:a16="http://schemas.microsoft.com/office/drawing/2014/main" id="{91A36A61-8A3F-A349-BF94-6651339425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8" y="1960"/>
              <a:ext cx="80" cy="110"/>
            </a:xfrm>
            <a:custGeom>
              <a:avLst/>
              <a:gdLst>
                <a:gd name="T0" fmla="*/ 2 w 80"/>
                <a:gd name="T1" fmla="*/ 64 h 110"/>
                <a:gd name="T2" fmla="*/ 0 w 80"/>
                <a:gd name="T3" fmla="*/ 40 h 110"/>
                <a:gd name="T4" fmla="*/ 4 w 80"/>
                <a:gd name="T5" fmla="*/ 22 h 110"/>
                <a:gd name="T6" fmla="*/ 8 w 80"/>
                <a:gd name="T7" fmla="*/ 14 h 110"/>
                <a:gd name="T8" fmla="*/ 22 w 80"/>
                <a:gd name="T9" fmla="*/ 4 h 110"/>
                <a:gd name="T10" fmla="*/ 30 w 80"/>
                <a:gd name="T11" fmla="*/ 2 h 110"/>
                <a:gd name="T12" fmla="*/ 46 w 80"/>
                <a:gd name="T13" fmla="*/ 2 h 110"/>
                <a:gd name="T14" fmla="*/ 60 w 80"/>
                <a:gd name="T15" fmla="*/ 10 h 110"/>
                <a:gd name="T16" fmla="*/ 66 w 80"/>
                <a:gd name="T17" fmla="*/ 16 h 110"/>
                <a:gd name="T18" fmla="*/ 74 w 80"/>
                <a:gd name="T19" fmla="*/ 36 h 110"/>
                <a:gd name="T20" fmla="*/ 78 w 80"/>
                <a:gd name="T21" fmla="*/ 48 h 110"/>
                <a:gd name="T22" fmla="*/ 78 w 80"/>
                <a:gd name="T23" fmla="*/ 78 h 110"/>
                <a:gd name="T24" fmla="*/ 76 w 80"/>
                <a:gd name="T25" fmla="*/ 90 h 110"/>
                <a:gd name="T26" fmla="*/ 70 w 80"/>
                <a:gd name="T27" fmla="*/ 98 h 110"/>
                <a:gd name="T28" fmla="*/ 50 w 80"/>
                <a:gd name="T29" fmla="*/ 110 h 110"/>
                <a:gd name="T30" fmla="*/ 38 w 80"/>
                <a:gd name="T31" fmla="*/ 110 h 110"/>
                <a:gd name="T32" fmla="*/ 28 w 80"/>
                <a:gd name="T33" fmla="*/ 108 h 110"/>
                <a:gd name="T34" fmla="*/ 12 w 80"/>
                <a:gd name="T35" fmla="*/ 92 h 110"/>
                <a:gd name="T36" fmla="*/ 6 w 80"/>
                <a:gd name="T37" fmla="*/ 80 h 110"/>
                <a:gd name="T38" fmla="*/ 2 w 80"/>
                <a:gd name="T39" fmla="*/ 64 h 110"/>
                <a:gd name="T40" fmla="*/ 24 w 80"/>
                <a:gd name="T41" fmla="*/ 58 h 110"/>
                <a:gd name="T42" fmla="*/ 32 w 80"/>
                <a:gd name="T43" fmla="*/ 80 h 110"/>
                <a:gd name="T44" fmla="*/ 38 w 80"/>
                <a:gd name="T45" fmla="*/ 84 h 110"/>
                <a:gd name="T46" fmla="*/ 44 w 80"/>
                <a:gd name="T47" fmla="*/ 86 h 110"/>
                <a:gd name="T48" fmla="*/ 56 w 80"/>
                <a:gd name="T49" fmla="*/ 76 h 110"/>
                <a:gd name="T50" fmla="*/ 56 w 80"/>
                <a:gd name="T51" fmla="*/ 66 h 110"/>
                <a:gd name="T52" fmla="*/ 54 w 80"/>
                <a:gd name="T53" fmla="*/ 52 h 110"/>
                <a:gd name="T54" fmla="*/ 46 w 80"/>
                <a:gd name="T55" fmla="*/ 30 h 110"/>
                <a:gd name="T56" fmla="*/ 40 w 80"/>
                <a:gd name="T57" fmla="*/ 26 h 110"/>
                <a:gd name="T58" fmla="*/ 34 w 80"/>
                <a:gd name="T59" fmla="*/ 26 h 110"/>
                <a:gd name="T60" fmla="*/ 24 w 80"/>
                <a:gd name="T61" fmla="*/ 34 h 110"/>
                <a:gd name="T62" fmla="*/ 22 w 80"/>
                <a:gd name="T63" fmla="*/ 44 h 110"/>
                <a:gd name="T64" fmla="*/ 24 w 80"/>
                <a:gd name="T65" fmla="*/ 58 h 1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"/>
                <a:gd name="T100" fmla="*/ 0 h 110"/>
                <a:gd name="T101" fmla="*/ 80 w 80"/>
                <a:gd name="T102" fmla="*/ 110 h 1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" h="110">
                  <a:moveTo>
                    <a:pt x="2" y="64"/>
                  </a:moveTo>
                  <a:lnTo>
                    <a:pt x="2" y="64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4" y="22"/>
                  </a:lnTo>
                  <a:lnTo>
                    <a:pt x="8" y="14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4" y="4"/>
                  </a:lnTo>
                  <a:lnTo>
                    <a:pt x="60" y="10"/>
                  </a:lnTo>
                  <a:lnTo>
                    <a:pt x="66" y="16"/>
                  </a:lnTo>
                  <a:lnTo>
                    <a:pt x="72" y="26"/>
                  </a:lnTo>
                  <a:lnTo>
                    <a:pt x="74" y="36"/>
                  </a:lnTo>
                  <a:lnTo>
                    <a:pt x="78" y="48"/>
                  </a:lnTo>
                  <a:lnTo>
                    <a:pt x="80" y="64"/>
                  </a:lnTo>
                  <a:lnTo>
                    <a:pt x="78" y="78"/>
                  </a:lnTo>
                  <a:lnTo>
                    <a:pt x="76" y="90"/>
                  </a:lnTo>
                  <a:lnTo>
                    <a:pt x="70" y="98"/>
                  </a:lnTo>
                  <a:lnTo>
                    <a:pt x="62" y="106"/>
                  </a:lnTo>
                  <a:lnTo>
                    <a:pt x="50" y="110"/>
                  </a:lnTo>
                  <a:lnTo>
                    <a:pt x="38" y="110"/>
                  </a:lnTo>
                  <a:lnTo>
                    <a:pt x="28" y="108"/>
                  </a:lnTo>
                  <a:lnTo>
                    <a:pt x="20" y="102"/>
                  </a:lnTo>
                  <a:lnTo>
                    <a:pt x="12" y="92"/>
                  </a:lnTo>
                  <a:lnTo>
                    <a:pt x="6" y="80"/>
                  </a:lnTo>
                  <a:lnTo>
                    <a:pt x="2" y="64"/>
                  </a:lnTo>
                  <a:close/>
                  <a:moveTo>
                    <a:pt x="24" y="58"/>
                  </a:moveTo>
                  <a:lnTo>
                    <a:pt x="24" y="58"/>
                  </a:lnTo>
                  <a:lnTo>
                    <a:pt x="28" y="72"/>
                  </a:lnTo>
                  <a:lnTo>
                    <a:pt x="32" y="80"/>
                  </a:lnTo>
                  <a:lnTo>
                    <a:pt x="38" y="84"/>
                  </a:lnTo>
                  <a:lnTo>
                    <a:pt x="44" y="86"/>
                  </a:lnTo>
                  <a:lnTo>
                    <a:pt x="52" y="82"/>
                  </a:lnTo>
                  <a:lnTo>
                    <a:pt x="56" y="76"/>
                  </a:lnTo>
                  <a:lnTo>
                    <a:pt x="56" y="66"/>
                  </a:lnTo>
                  <a:lnTo>
                    <a:pt x="54" y="52"/>
                  </a:lnTo>
                  <a:lnTo>
                    <a:pt x="52" y="38"/>
                  </a:lnTo>
                  <a:lnTo>
                    <a:pt x="46" y="30"/>
                  </a:lnTo>
                  <a:lnTo>
                    <a:pt x="40" y="26"/>
                  </a:lnTo>
                  <a:lnTo>
                    <a:pt x="34" y="26"/>
                  </a:lnTo>
                  <a:lnTo>
                    <a:pt x="28" y="28"/>
                  </a:lnTo>
                  <a:lnTo>
                    <a:pt x="24" y="34"/>
                  </a:lnTo>
                  <a:lnTo>
                    <a:pt x="22" y="44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ED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2">
              <a:extLst>
                <a:ext uri="{FF2B5EF4-FFF2-40B4-BE49-F238E27FC236}">
                  <a16:creationId xmlns:a16="http://schemas.microsoft.com/office/drawing/2014/main" id="{2480EAAD-2EA7-7A40-989D-852619C123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8" y="1934"/>
              <a:ext cx="40" cy="110"/>
            </a:xfrm>
            <a:custGeom>
              <a:avLst/>
              <a:gdLst>
                <a:gd name="T0" fmla="*/ 0 w 40"/>
                <a:gd name="T1" fmla="*/ 4 h 110"/>
                <a:gd name="T2" fmla="*/ 22 w 40"/>
                <a:gd name="T3" fmla="*/ 0 h 110"/>
                <a:gd name="T4" fmla="*/ 26 w 40"/>
                <a:gd name="T5" fmla="*/ 24 h 110"/>
                <a:gd name="T6" fmla="*/ 30 w 40"/>
                <a:gd name="T7" fmla="*/ 74 h 110"/>
                <a:gd name="T8" fmla="*/ 16 w 40"/>
                <a:gd name="T9" fmla="*/ 76 h 110"/>
                <a:gd name="T10" fmla="*/ 4 w 40"/>
                <a:gd name="T11" fmla="*/ 28 h 110"/>
                <a:gd name="T12" fmla="*/ 0 w 40"/>
                <a:gd name="T13" fmla="*/ 4 h 110"/>
                <a:gd name="T14" fmla="*/ 14 w 40"/>
                <a:gd name="T15" fmla="*/ 84 h 110"/>
                <a:gd name="T16" fmla="*/ 34 w 40"/>
                <a:gd name="T17" fmla="*/ 80 h 110"/>
                <a:gd name="T18" fmla="*/ 40 w 40"/>
                <a:gd name="T19" fmla="*/ 106 h 110"/>
                <a:gd name="T20" fmla="*/ 20 w 40"/>
                <a:gd name="T21" fmla="*/ 110 h 110"/>
                <a:gd name="T22" fmla="*/ 14 w 40"/>
                <a:gd name="T23" fmla="*/ 84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10"/>
                <a:gd name="T38" fmla="*/ 40 w 40"/>
                <a:gd name="T39" fmla="*/ 110 h 11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10">
                  <a:moveTo>
                    <a:pt x="0" y="4"/>
                  </a:moveTo>
                  <a:lnTo>
                    <a:pt x="22" y="0"/>
                  </a:lnTo>
                  <a:lnTo>
                    <a:pt x="26" y="24"/>
                  </a:lnTo>
                  <a:lnTo>
                    <a:pt x="30" y="74"/>
                  </a:lnTo>
                  <a:lnTo>
                    <a:pt x="16" y="76"/>
                  </a:lnTo>
                  <a:lnTo>
                    <a:pt x="4" y="28"/>
                  </a:lnTo>
                  <a:lnTo>
                    <a:pt x="0" y="4"/>
                  </a:lnTo>
                  <a:close/>
                  <a:moveTo>
                    <a:pt x="14" y="84"/>
                  </a:moveTo>
                  <a:lnTo>
                    <a:pt x="34" y="80"/>
                  </a:lnTo>
                  <a:lnTo>
                    <a:pt x="40" y="106"/>
                  </a:lnTo>
                  <a:lnTo>
                    <a:pt x="20" y="110"/>
                  </a:lnTo>
                  <a:lnTo>
                    <a:pt x="14" y="84"/>
                  </a:lnTo>
                  <a:close/>
                </a:path>
              </a:pathLst>
            </a:custGeom>
            <a:solidFill>
              <a:srgbClr val="ED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196B0A1-9A43-0A45-A365-C1569FD720AA}"/>
              </a:ext>
            </a:extLst>
          </p:cNvPr>
          <p:cNvSpPr/>
          <p:nvPr/>
        </p:nvSpPr>
        <p:spPr>
          <a:xfrm>
            <a:off x="1327394" y="5248261"/>
            <a:ext cx="6489212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Waving Hand                                   Yawn           </a:t>
            </a:r>
          </a:p>
        </p:txBody>
      </p:sp>
    </p:spTree>
    <p:extLst>
      <p:ext uri="{BB962C8B-B14F-4D97-AF65-F5344CB8AC3E}">
        <p14:creationId xmlns:p14="http://schemas.microsoft.com/office/powerpoint/2010/main" val="241856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551</Words>
  <Application>Microsoft Macintosh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Verdana</vt:lpstr>
      <vt:lpstr>Wingdings</vt:lpstr>
      <vt:lpstr>Office Theme</vt:lpstr>
      <vt:lpstr>Social Interaction</vt:lpstr>
      <vt:lpstr>Learning Objectives</vt:lpstr>
      <vt:lpstr>Understanding Social Interaction</vt:lpstr>
      <vt:lpstr>Contexts</vt:lpstr>
      <vt:lpstr>Norms</vt:lpstr>
      <vt:lpstr>Ethnomethodology</vt:lpstr>
      <vt:lpstr>Dramaturgy</vt:lpstr>
      <vt:lpstr>Types of Social Interaction</vt:lpstr>
      <vt:lpstr>Nonverbal Behavior</vt:lpstr>
      <vt:lpstr>Exchange</vt:lpstr>
      <vt:lpstr>Cooperation</vt:lpstr>
      <vt:lpstr>Conflict</vt:lpstr>
      <vt:lpstr>Competition</vt:lpstr>
      <vt:lpstr>Elements of Social Interaction</vt:lpstr>
      <vt:lpstr>Statuses</vt:lpstr>
      <vt:lpstr>Master Status</vt:lpstr>
      <vt:lpstr>Ascribed Status</vt:lpstr>
      <vt:lpstr>Achieved Status</vt:lpstr>
      <vt:lpstr>Roles</vt:lpstr>
      <vt:lpstr>Role Sets</vt:lpstr>
      <vt:lpstr>Role Strain</vt:lpstr>
      <vt:lpstr>Role Conflict</vt:lpstr>
      <vt:lpstr>Role Playing</vt:lpstr>
      <vt:lpstr>Collective Behavior</vt:lpstr>
      <vt:lpstr>Collective Behavior at Play in Society</vt:lpstr>
      <vt:lpstr>Collective Behavior at Play in Society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36</cp:revision>
  <dcterms:created xsi:type="dcterms:W3CDTF">2018-02-14T21:02:22Z</dcterms:created>
  <dcterms:modified xsi:type="dcterms:W3CDTF">2018-02-19T13:06:40Z</dcterms:modified>
</cp:coreProperties>
</file>